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3"/>
  </p:notesMasterIdLst>
  <p:sldIdLst>
    <p:sldId id="508" r:id="rId3"/>
    <p:sldId id="538" r:id="rId4"/>
    <p:sldId id="524" r:id="rId5"/>
    <p:sldId id="548" r:id="rId6"/>
    <p:sldId id="552" r:id="rId7"/>
    <p:sldId id="550" r:id="rId8"/>
    <p:sldId id="551" r:id="rId9"/>
    <p:sldId id="553" r:id="rId10"/>
    <p:sldId id="542" r:id="rId11"/>
    <p:sldId id="543" r:id="rId12"/>
    <p:sldId id="544" r:id="rId13"/>
    <p:sldId id="545" r:id="rId14"/>
    <p:sldId id="520" r:id="rId15"/>
    <p:sldId id="531" r:id="rId16"/>
    <p:sldId id="546" r:id="rId17"/>
    <p:sldId id="540" r:id="rId18"/>
    <p:sldId id="547" r:id="rId19"/>
    <p:sldId id="507" r:id="rId20"/>
    <p:sldId id="501" r:id="rId21"/>
    <p:sldId id="554" r:id="rId2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黑体" panose="02010609060101010101" pitchFamily="49" charset="-122"/>
      <p:regular r:id="rId28"/>
    </p:embeddedFont>
    <p:embeddedFont>
      <p:font typeface="楷体" panose="02010609060101010101" pitchFamily="49" charset="-122"/>
      <p:regular r:id="rId29"/>
    </p:embeddedFont>
    <p:embeddedFont>
      <p:font typeface="幼圆" panose="02010509060101010101" pitchFamily="49" charset="-122"/>
      <p:regular r:id="rId30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00"/>
    <a:srgbClr val="009900"/>
    <a:srgbClr val="FF9933"/>
    <a:srgbClr val="AFF22A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841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933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8116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分数乘法（三）（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62C3FBE5-4C8F-45C4-A821-77D9D010CD4D}"/>
              </a:ext>
            </a:extLst>
          </p:cNvPr>
          <p:cNvGrpSpPr/>
          <p:nvPr userDrawn="1"/>
        </p:nvGrpSpPr>
        <p:grpSpPr>
          <a:xfrm>
            <a:off x="8012482" y="4741719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2CD24EF1-2269-437E-A1FB-DE240AC3B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EA6C1167-6E4C-438B-AB17-C093B2DF94C0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475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emf"/><Relationship Id="rId7" Type="http://schemas.openxmlformats.org/officeDocument/2006/relationships/slide" Target="slide1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8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6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7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单圆角矩形 27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单圆角矩形 31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61145" y="1435155"/>
            <a:ext cx="82112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分数乘法（三）（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4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圆角矩形 34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6" name="圆角矩形 35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7" name="圆角矩形 36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8" name="圆角矩形 37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9" name="矩形 38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分数乘法</a:t>
            </a:r>
          </a:p>
        </p:txBody>
      </p:sp>
      <p:sp>
        <p:nvSpPr>
          <p:cNvPr id="40" name="圆角矩形 3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2" name="组合 4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6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/>
          <p:cNvGrpSpPr/>
          <p:nvPr/>
        </p:nvGrpSpPr>
        <p:grpSpPr>
          <a:xfrm>
            <a:off x="1565131" y="840228"/>
            <a:ext cx="323620" cy="667924"/>
            <a:chOff x="4131442" y="1244649"/>
            <a:chExt cx="339744" cy="667924"/>
          </a:xfrm>
        </p:grpSpPr>
        <p:sp>
          <p:nvSpPr>
            <p:cNvPr id="95" name="文本框 94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96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8" name="文本框 97"/>
          <p:cNvSpPr txBox="1"/>
          <p:nvPr/>
        </p:nvSpPr>
        <p:spPr>
          <a:xfrm>
            <a:off x="1093135" y="968248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025475" y="846539"/>
            <a:ext cx="323620" cy="667924"/>
            <a:chOff x="4131442" y="1244649"/>
            <a:chExt cx="339744" cy="667924"/>
          </a:xfrm>
        </p:grpSpPr>
        <p:sp>
          <p:nvSpPr>
            <p:cNvPr id="117" name="文本框 11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2" name="文本框 121"/>
          <p:cNvSpPr txBox="1"/>
          <p:nvPr/>
        </p:nvSpPr>
        <p:spPr>
          <a:xfrm>
            <a:off x="1802241" y="955513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2074934" y="838677"/>
            <a:ext cx="773740" cy="667924"/>
            <a:chOff x="4134865" y="1244649"/>
            <a:chExt cx="263798" cy="667924"/>
          </a:xfrm>
        </p:grpSpPr>
        <p:sp>
          <p:nvSpPr>
            <p:cNvPr id="124" name="文本框 123"/>
            <p:cNvSpPr txBox="1"/>
            <p:nvPr/>
          </p:nvSpPr>
          <p:spPr>
            <a:xfrm>
              <a:off x="4160815" y="1244649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1×2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4149567" y="1512463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4×3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5" name="直接连接符 134"/>
            <p:cNvCxnSpPr/>
            <p:nvPr/>
          </p:nvCxnSpPr>
          <p:spPr>
            <a:xfrm>
              <a:off x="4134865" y="1584922"/>
              <a:ext cx="262667" cy="155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8" name="文本框 137"/>
          <p:cNvSpPr txBox="1"/>
          <p:nvPr/>
        </p:nvSpPr>
        <p:spPr>
          <a:xfrm>
            <a:off x="2803198" y="968248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2983181" y="844988"/>
            <a:ext cx="441146" cy="667924"/>
            <a:chOff x="4053301" y="1244649"/>
            <a:chExt cx="463126" cy="667924"/>
          </a:xfrm>
        </p:grpSpPr>
        <p:sp>
          <p:nvSpPr>
            <p:cNvPr id="140" name="文本框 139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1" name="文本框 140"/>
            <p:cNvSpPr txBox="1"/>
            <p:nvPr/>
          </p:nvSpPr>
          <p:spPr>
            <a:xfrm>
              <a:off x="4053301" y="1512463"/>
              <a:ext cx="4631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2" name="直接连接符 141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9" name="文本框 78"/>
          <p:cNvSpPr txBox="1"/>
          <p:nvPr/>
        </p:nvSpPr>
        <p:spPr>
          <a:xfrm>
            <a:off x="3317111" y="961153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3560906" y="837893"/>
            <a:ext cx="334253" cy="667924"/>
            <a:chOff x="4120279" y="1244649"/>
            <a:chExt cx="350906" cy="667924"/>
          </a:xfrm>
        </p:grpSpPr>
        <p:sp>
          <p:nvSpPr>
            <p:cNvPr id="89" name="文本框 88"/>
            <p:cNvSpPr txBox="1"/>
            <p:nvPr/>
          </p:nvSpPr>
          <p:spPr>
            <a:xfrm>
              <a:off x="4142690" y="1244649"/>
              <a:ext cx="3284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4120279" y="1512463"/>
              <a:ext cx="3284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2" name="直接连接符 91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3" name="组合 92"/>
          <p:cNvGrpSpPr/>
          <p:nvPr/>
        </p:nvGrpSpPr>
        <p:grpSpPr>
          <a:xfrm>
            <a:off x="1584768" y="2129397"/>
            <a:ext cx="323620" cy="667924"/>
            <a:chOff x="4131442" y="1244649"/>
            <a:chExt cx="339744" cy="667924"/>
          </a:xfrm>
        </p:grpSpPr>
        <p:sp>
          <p:nvSpPr>
            <p:cNvPr id="101" name="文本框 100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3" name="直接连接符 102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4" name="文本框 103"/>
          <p:cNvSpPr txBox="1"/>
          <p:nvPr/>
        </p:nvSpPr>
        <p:spPr>
          <a:xfrm>
            <a:off x="1112772" y="2257417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1045112" y="2135708"/>
            <a:ext cx="323620" cy="667924"/>
            <a:chOff x="4131442" y="1244649"/>
            <a:chExt cx="339744" cy="667924"/>
          </a:xfrm>
        </p:grpSpPr>
        <p:sp>
          <p:nvSpPr>
            <p:cNvPr id="106" name="文本框 105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9" name="文本框 108"/>
          <p:cNvSpPr txBox="1"/>
          <p:nvPr/>
        </p:nvSpPr>
        <p:spPr>
          <a:xfrm>
            <a:off x="1821878" y="224468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2094571" y="2127846"/>
            <a:ext cx="773740" cy="667924"/>
            <a:chOff x="4134865" y="1244649"/>
            <a:chExt cx="263798" cy="667924"/>
          </a:xfrm>
        </p:grpSpPr>
        <p:sp>
          <p:nvSpPr>
            <p:cNvPr id="111" name="文本框 110"/>
            <p:cNvSpPr txBox="1"/>
            <p:nvPr/>
          </p:nvSpPr>
          <p:spPr>
            <a:xfrm>
              <a:off x="4160815" y="1244649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3×5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4149567" y="1512463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5×6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8" name="直接连接符 117"/>
            <p:cNvCxnSpPr/>
            <p:nvPr/>
          </p:nvCxnSpPr>
          <p:spPr>
            <a:xfrm>
              <a:off x="4134865" y="1584922"/>
              <a:ext cx="262667" cy="155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1" name="文本框 120"/>
          <p:cNvSpPr txBox="1"/>
          <p:nvPr/>
        </p:nvSpPr>
        <p:spPr>
          <a:xfrm>
            <a:off x="2822835" y="2257417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2992291" y="2134157"/>
            <a:ext cx="451699" cy="667924"/>
            <a:chOff x="4042225" y="1244649"/>
            <a:chExt cx="474202" cy="667924"/>
          </a:xfrm>
        </p:grpSpPr>
        <p:sp>
          <p:nvSpPr>
            <p:cNvPr id="127" name="文本框 126"/>
            <p:cNvSpPr txBox="1"/>
            <p:nvPr/>
          </p:nvSpPr>
          <p:spPr>
            <a:xfrm>
              <a:off x="4042225" y="1244649"/>
              <a:ext cx="4631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4053301" y="1512463"/>
              <a:ext cx="4631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9" name="直接连接符 128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0" name="文本框 129"/>
          <p:cNvSpPr txBox="1"/>
          <p:nvPr/>
        </p:nvSpPr>
        <p:spPr>
          <a:xfrm>
            <a:off x="3336748" y="225032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3580543" y="2127062"/>
            <a:ext cx="334253" cy="667924"/>
            <a:chOff x="4120279" y="1244649"/>
            <a:chExt cx="350906" cy="667924"/>
          </a:xfrm>
        </p:grpSpPr>
        <p:sp>
          <p:nvSpPr>
            <p:cNvPr id="132" name="文本框 131"/>
            <p:cNvSpPr txBox="1"/>
            <p:nvPr/>
          </p:nvSpPr>
          <p:spPr>
            <a:xfrm>
              <a:off x="4142690" y="1244649"/>
              <a:ext cx="3284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4120279" y="1512463"/>
              <a:ext cx="3284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4" name="直接连接符 133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6" name="组合 135"/>
          <p:cNvGrpSpPr/>
          <p:nvPr/>
        </p:nvGrpSpPr>
        <p:grpSpPr>
          <a:xfrm>
            <a:off x="1595919" y="3463366"/>
            <a:ext cx="323620" cy="667924"/>
            <a:chOff x="4131442" y="1244649"/>
            <a:chExt cx="339744" cy="667924"/>
          </a:xfrm>
        </p:grpSpPr>
        <p:sp>
          <p:nvSpPr>
            <p:cNvPr id="137" name="文本框 13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4" name="直接连接符 143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5" name="文本框 144"/>
          <p:cNvSpPr txBox="1"/>
          <p:nvPr/>
        </p:nvSpPr>
        <p:spPr>
          <a:xfrm>
            <a:off x="1123923" y="3591386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1056263" y="3469677"/>
            <a:ext cx="323620" cy="667924"/>
            <a:chOff x="4131442" y="1244649"/>
            <a:chExt cx="339744" cy="667924"/>
          </a:xfrm>
        </p:grpSpPr>
        <p:sp>
          <p:nvSpPr>
            <p:cNvPr id="147" name="文本框 14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9" name="直接连接符 148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0" name="文本框 149"/>
          <p:cNvSpPr txBox="1"/>
          <p:nvPr/>
        </p:nvSpPr>
        <p:spPr>
          <a:xfrm>
            <a:off x="1833029" y="3578651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2105722" y="3461815"/>
            <a:ext cx="773740" cy="667924"/>
            <a:chOff x="4134865" y="1244649"/>
            <a:chExt cx="263798" cy="667924"/>
          </a:xfrm>
        </p:grpSpPr>
        <p:sp>
          <p:nvSpPr>
            <p:cNvPr id="152" name="文本框 151"/>
            <p:cNvSpPr txBox="1"/>
            <p:nvPr/>
          </p:nvSpPr>
          <p:spPr>
            <a:xfrm>
              <a:off x="4160815" y="1244649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7×1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" name="文本框 152"/>
            <p:cNvSpPr txBox="1"/>
            <p:nvPr/>
          </p:nvSpPr>
          <p:spPr>
            <a:xfrm>
              <a:off x="4149567" y="1512463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8×4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4" name="直接连接符 153"/>
            <p:cNvCxnSpPr/>
            <p:nvPr/>
          </p:nvCxnSpPr>
          <p:spPr>
            <a:xfrm>
              <a:off x="4134865" y="1584922"/>
              <a:ext cx="262667" cy="155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5" name="文本框 154"/>
          <p:cNvSpPr txBox="1"/>
          <p:nvPr/>
        </p:nvSpPr>
        <p:spPr>
          <a:xfrm>
            <a:off x="2833986" y="359138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6" name="组合 155"/>
          <p:cNvGrpSpPr/>
          <p:nvPr/>
        </p:nvGrpSpPr>
        <p:grpSpPr>
          <a:xfrm>
            <a:off x="3014003" y="3468126"/>
            <a:ext cx="441147" cy="667924"/>
            <a:chOff x="4053301" y="1244649"/>
            <a:chExt cx="463123" cy="667924"/>
          </a:xfrm>
        </p:grpSpPr>
        <p:sp>
          <p:nvSpPr>
            <p:cNvPr id="157" name="文本框 156"/>
            <p:cNvSpPr txBox="1"/>
            <p:nvPr/>
          </p:nvSpPr>
          <p:spPr>
            <a:xfrm>
              <a:off x="4120364" y="1244649"/>
              <a:ext cx="328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4053301" y="1512463"/>
              <a:ext cx="4631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9" name="直接连接符 158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087816" y="2028717"/>
          <a:ext cx="1274915" cy="110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3896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122258" y="627534"/>
          <a:ext cx="1163420" cy="1101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4047773" y="3461815"/>
          <a:ext cx="1341864" cy="752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88041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:a16="http://schemas.microsoft.com/office/drawing/2014/main" id="{6DF21C8C-9CD9-465A-AAEC-363617BDF8B5}"/>
              </a:ext>
            </a:extLst>
          </p:cNvPr>
          <p:cNvGrpSpPr/>
          <p:nvPr/>
        </p:nvGrpSpPr>
        <p:grpSpPr>
          <a:xfrm>
            <a:off x="5436096" y="506518"/>
            <a:ext cx="3454010" cy="3425874"/>
            <a:chOff x="5436096" y="506518"/>
            <a:chExt cx="3454010" cy="3425874"/>
          </a:xfrm>
        </p:grpSpPr>
        <p:sp>
          <p:nvSpPr>
            <p:cNvPr id="190" name="云形标注 5"/>
            <p:cNvSpPr>
              <a:spLocks noChangeArrowheads="1"/>
            </p:cNvSpPr>
            <p:nvPr/>
          </p:nvSpPr>
          <p:spPr bwMode="auto">
            <a:xfrm>
              <a:off x="5492677" y="2164705"/>
              <a:ext cx="3301444" cy="1767687"/>
            </a:xfrm>
            <a:prstGeom prst="cloudCallout">
              <a:avLst>
                <a:gd name="adj1" fmla="val 20939"/>
                <a:gd name="adj2" fmla="val -94233"/>
              </a:avLst>
            </a:prstGeom>
            <a:no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1" name="TextBox 7"/>
            <p:cNvSpPr txBox="1">
              <a:spLocks noChangeArrowheads="1"/>
            </p:cNvSpPr>
            <p:nvPr/>
          </p:nvSpPr>
          <p:spPr bwMode="auto">
            <a:xfrm>
              <a:off x="5436096" y="2355726"/>
              <a:ext cx="3454010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分数乘分数，用分子相乘的积作为分子，分母相乘的积作为分母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  <p:pic>
          <p:nvPicPr>
            <p:cNvPr id="192" name="图片 19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764551" y="506518"/>
              <a:ext cx="1125555" cy="1501139"/>
            </a:xfrm>
            <a:prstGeom prst="rect">
              <a:avLst/>
            </a:prstGeom>
          </p:spPr>
        </p:pic>
      </p:grpSp>
      <p:sp>
        <p:nvSpPr>
          <p:cNvPr id="2" name="椭圆 1"/>
          <p:cNvSpPr/>
          <p:nvPr/>
        </p:nvSpPr>
        <p:spPr>
          <a:xfrm>
            <a:off x="2162281" y="866504"/>
            <a:ext cx="713864" cy="333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2" name="椭圆 81"/>
          <p:cNvSpPr/>
          <p:nvPr/>
        </p:nvSpPr>
        <p:spPr>
          <a:xfrm>
            <a:off x="2164315" y="1181285"/>
            <a:ext cx="713864" cy="333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3" name="椭圆 82"/>
          <p:cNvSpPr/>
          <p:nvPr/>
        </p:nvSpPr>
        <p:spPr>
          <a:xfrm>
            <a:off x="2153725" y="2139783"/>
            <a:ext cx="713864" cy="333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4" name="椭圆 83"/>
          <p:cNvSpPr/>
          <p:nvPr/>
        </p:nvSpPr>
        <p:spPr>
          <a:xfrm>
            <a:off x="2155759" y="2454564"/>
            <a:ext cx="713864" cy="333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5" name="椭圆 84"/>
          <p:cNvSpPr/>
          <p:nvPr/>
        </p:nvSpPr>
        <p:spPr>
          <a:xfrm>
            <a:off x="2164554" y="3479183"/>
            <a:ext cx="713864" cy="333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6" name="椭圆 85"/>
          <p:cNvSpPr/>
          <p:nvPr/>
        </p:nvSpPr>
        <p:spPr>
          <a:xfrm>
            <a:off x="2166588" y="3793964"/>
            <a:ext cx="713864" cy="333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2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/>
          <p:cNvGrpSpPr/>
          <p:nvPr/>
        </p:nvGrpSpPr>
        <p:grpSpPr>
          <a:xfrm>
            <a:off x="1565131" y="912236"/>
            <a:ext cx="323620" cy="667924"/>
            <a:chOff x="4131442" y="1244649"/>
            <a:chExt cx="339744" cy="667924"/>
          </a:xfrm>
        </p:grpSpPr>
        <p:sp>
          <p:nvSpPr>
            <p:cNvPr id="95" name="文本框 94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96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8" name="文本框 97"/>
          <p:cNvSpPr txBox="1"/>
          <p:nvPr/>
        </p:nvSpPr>
        <p:spPr>
          <a:xfrm>
            <a:off x="1093135" y="1040256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025475" y="918547"/>
            <a:ext cx="323620" cy="667924"/>
            <a:chOff x="4131442" y="1244649"/>
            <a:chExt cx="339744" cy="667924"/>
          </a:xfrm>
        </p:grpSpPr>
        <p:sp>
          <p:nvSpPr>
            <p:cNvPr id="117" name="文本框 11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2" name="文本框 121"/>
          <p:cNvSpPr txBox="1"/>
          <p:nvPr/>
        </p:nvSpPr>
        <p:spPr>
          <a:xfrm>
            <a:off x="1802241" y="1027521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2074934" y="910685"/>
            <a:ext cx="773740" cy="667924"/>
            <a:chOff x="4134865" y="1244649"/>
            <a:chExt cx="263798" cy="667924"/>
          </a:xfrm>
        </p:grpSpPr>
        <p:sp>
          <p:nvSpPr>
            <p:cNvPr id="124" name="文本框 123"/>
            <p:cNvSpPr txBox="1"/>
            <p:nvPr/>
          </p:nvSpPr>
          <p:spPr>
            <a:xfrm>
              <a:off x="4160815" y="1244649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1×2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4149567" y="1512463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4×3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5" name="直接连接符 134"/>
            <p:cNvCxnSpPr/>
            <p:nvPr/>
          </p:nvCxnSpPr>
          <p:spPr>
            <a:xfrm>
              <a:off x="4134865" y="1584922"/>
              <a:ext cx="262667" cy="155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803198" y="900294"/>
            <a:ext cx="623382" cy="667924"/>
            <a:chOff x="2803198" y="1274809"/>
            <a:chExt cx="623382" cy="667924"/>
          </a:xfrm>
        </p:grpSpPr>
        <p:sp>
          <p:nvSpPr>
            <p:cNvPr id="138" name="文本框 137"/>
            <p:cNvSpPr txBox="1"/>
            <p:nvPr/>
          </p:nvSpPr>
          <p:spPr>
            <a:xfrm>
              <a:off x="2803198" y="1414771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3092327" y="1274809"/>
              <a:ext cx="334253" cy="667924"/>
              <a:chOff x="4120279" y="1244649"/>
              <a:chExt cx="350906" cy="667924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4142690" y="1244649"/>
                <a:ext cx="3284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4120279" y="1512463"/>
                <a:ext cx="3284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2" name="直接连接符 9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3" name="组合 92"/>
          <p:cNvGrpSpPr/>
          <p:nvPr/>
        </p:nvGrpSpPr>
        <p:grpSpPr>
          <a:xfrm>
            <a:off x="1584768" y="2201405"/>
            <a:ext cx="323620" cy="667924"/>
            <a:chOff x="4131442" y="1244649"/>
            <a:chExt cx="339744" cy="667924"/>
          </a:xfrm>
        </p:grpSpPr>
        <p:sp>
          <p:nvSpPr>
            <p:cNvPr id="101" name="文本框 100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3" name="直接连接符 102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4" name="文本框 103"/>
          <p:cNvSpPr txBox="1"/>
          <p:nvPr/>
        </p:nvSpPr>
        <p:spPr>
          <a:xfrm>
            <a:off x="1112772" y="2329425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1045112" y="2207716"/>
            <a:ext cx="323620" cy="667924"/>
            <a:chOff x="4131442" y="1244649"/>
            <a:chExt cx="339744" cy="667924"/>
          </a:xfrm>
        </p:grpSpPr>
        <p:sp>
          <p:nvSpPr>
            <p:cNvPr id="106" name="文本框 105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9" name="文本框 108"/>
          <p:cNvSpPr txBox="1"/>
          <p:nvPr/>
        </p:nvSpPr>
        <p:spPr>
          <a:xfrm>
            <a:off x="1821878" y="2316690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2094571" y="2199854"/>
            <a:ext cx="773740" cy="667924"/>
            <a:chOff x="4134865" y="1244649"/>
            <a:chExt cx="263798" cy="667924"/>
          </a:xfrm>
        </p:grpSpPr>
        <p:sp>
          <p:nvSpPr>
            <p:cNvPr id="111" name="文本框 110"/>
            <p:cNvSpPr txBox="1"/>
            <p:nvPr/>
          </p:nvSpPr>
          <p:spPr>
            <a:xfrm>
              <a:off x="4160815" y="1244649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3×5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4149567" y="1512463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5×6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8" name="直接连接符 117"/>
            <p:cNvCxnSpPr/>
            <p:nvPr/>
          </p:nvCxnSpPr>
          <p:spPr>
            <a:xfrm>
              <a:off x="4134865" y="1584922"/>
              <a:ext cx="262667" cy="155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2822835" y="2188161"/>
            <a:ext cx="644949" cy="667924"/>
            <a:chOff x="2822835" y="2562676"/>
            <a:chExt cx="644949" cy="667924"/>
          </a:xfrm>
        </p:grpSpPr>
        <p:sp>
          <p:nvSpPr>
            <p:cNvPr id="121" name="文本框 120"/>
            <p:cNvSpPr txBox="1"/>
            <p:nvPr/>
          </p:nvSpPr>
          <p:spPr>
            <a:xfrm>
              <a:off x="2822835" y="2703940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3133531" y="2562676"/>
              <a:ext cx="334253" cy="667924"/>
              <a:chOff x="4120279" y="1244649"/>
              <a:chExt cx="350906" cy="667924"/>
            </a:xfrm>
          </p:grpSpPr>
          <p:sp>
            <p:nvSpPr>
              <p:cNvPr id="132" name="文本框 131"/>
              <p:cNvSpPr txBox="1"/>
              <p:nvPr/>
            </p:nvSpPr>
            <p:spPr>
              <a:xfrm>
                <a:off x="4142690" y="1244649"/>
                <a:ext cx="3284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3" name="文本框 132"/>
              <p:cNvSpPr txBox="1"/>
              <p:nvPr/>
            </p:nvSpPr>
            <p:spPr>
              <a:xfrm>
                <a:off x="4120279" y="1512463"/>
                <a:ext cx="3284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4" name="直接连接符 133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6" name="组合 135"/>
          <p:cNvGrpSpPr/>
          <p:nvPr/>
        </p:nvGrpSpPr>
        <p:grpSpPr>
          <a:xfrm>
            <a:off x="1595919" y="3535374"/>
            <a:ext cx="323620" cy="667924"/>
            <a:chOff x="4131442" y="1244649"/>
            <a:chExt cx="339744" cy="667924"/>
          </a:xfrm>
        </p:grpSpPr>
        <p:sp>
          <p:nvSpPr>
            <p:cNvPr id="137" name="文本框 13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4" name="直接连接符 143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5" name="文本框 144"/>
          <p:cNvSpPr txBox="1"/>
          <p:nvPr/>
        </p:nvSpPr>
        <p:spPr>
          <a:xfrm>
            <a:off x="1123923" y="3663394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1056263" y="3541685"/>
            <a:ext cx="323620" cy="667924"/>
            <a:chOff x="4131442" y="1244649"/>
            <a:chExt cx="339744" cy="667924"/>
          </a:xfrm>
        </p:grpSpPr>
        <p:sp>
          <p:nvSpPr>
            <p:cNvPr id="147" name="文本框 14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9" name="直接连接符 148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0" name="文本框 149"/>
          <p:cNvSpPr txBox="1"/>
          <p:nvPr/>
        </p:nvSpPr>
        <p:spPr>
          <a:xfrm>
            <a:off x="1833029" y="3650659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2105722" y="3533823"/>
            <a:ext cx="773740" cy="667924"/>
            <a:chOff x="4134865" y="1244649"/>
            <a:chExt cx="263798" cy="667924"/>
          </a:xfrm>
        </p:grpSpPr>
        <p:sp>
          <p:nvSpPr>
            <p:cNvPr id="152" name="文本框 151"/>
            <p:cNvSpPr txBox="1"/>
            <p:nvPr/>
          </p:nvSpPr>
          <p:spPr>
            <a:xfrm>
              <a:off x="4160815" y="1244649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7×1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" name="文本框 152"/>
            <p:cNvSpPr txBox="1"/>
            <p:nvPr/>
          </p:nvSpPr>
          <p:spPr>
            <a:xfrm>
              <a:off x="4149567" y="1512463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8×4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4" name="直接连接符 153"/>
            <p:cNvCxnSpPr/>
            <p:nvPr/>
          </p:nvCxnSpPr>
          <p:spPr>
            <a:xfrm>
              <a:off x="4134865" y="1584922"/>
              <a:ext cx="262667" cy="155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2833986" y="3540134"/>
            <a:ext cx="621164" cy="667924"/>
            <a:chOff x="2833986" y="3914649"/>
            <a:chExt cx="621164" cy="667924"/>
          </a:xfrm>
        </p:grpSpPr>
        <p:sp>
          <p:nvSpPr>
            <p:cNvPr id="155" name="文本框 154"/>
            <p:cNvSpPr txBox="1"/>
            <p:nvPr/>
          </p:nvSpPr>
          <p:spPr>
            <a:xfrm>
              <a:off x="2833986" y="4037909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56" name="组合 155"/>
            <p:cNvGrpSpPr/>
            <p:nvPr/>
          </p:nvGrpSpPr>
          <p:grpSpPr>
            <a:xfrm>
              <a:off x="3014003" y="3914649"/>
              <a:ext cx="441147" cy="667924"/>
              <a:chOff x="4053301" y="1244649"/>
              <a:chExt cx="463123" cy="667924"/>
            </a:xfrm>
          </p:grpSpPr>
          <p:sp>
            <p:nvSpPr>
              <p:cNvPr id="157" name="文本框 156"/>
              <p:cNvSpPr txBox="1"/>
              <p:nvPr/>
            </p:nvSpPr>
            <p:spPr>
              <a:xfrm>
                <a:off x="4120364" y="1244649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8" name="文本框 157"/>
              <p:cNvSpPr txBox="1"/>
              <p:nvPr/>
            </p:nvSpPr>
            <p:spPr>
              <a:xfrm>
                <a:off x="4053301" y="1512463"/>
                <a:ext cx="46312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9" name="直接连接符 158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087816" y="2100725"/>
          <a:ext cx="1274915" cy="110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3896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122258" y="699542"/>
          <a:ext cx="1163420" cy="1101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4047773" y="3533823"/>
          <a:ext cx="1341864" cy="752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88041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0" name="云形标注 5"/>
          <p:cNvSpPr>
            <a:spLocks noChangeArrowheads="1"/>
          </p:cNvSpPr>
          <p:nvPr/>
        </p:nvSpPr>
        <p:spPr bwMode="auto">
          <a:xfrm>
            <a:off x="5580112" y="2164705"/>
            <a:ext cx="2584866" cy="1199133"/>
          </a:xfrm>
          <a:prstGeom prst="cloudCallout">
            <a:avLst>
              <a:gd name="adj1" fmla="val 46284"/>
              <a:gd name="adj2" fmla="val -57145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1" name="TextBox 7"/>
          <p:cNvSpPr txBox="1">
            <a:spLocks noChangeArrowheads="1"/>
          </p:cNvSpPr>
          <p:nvPr/>
        </p:nvSpPr>
        <p:spPr bwMode="auto">
          <a:xfrm>
            <a:off x="5817989" y="2355726"/>
            <a:ext cx="24984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能约分的可以先约分。</a:t>
            </a:r>
          </a:p>
        </p:txBody>
      </p:sp>
      <p:pic>
        <p:nvPicPr>
          <p:cNvPr id="192" name="图片 19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535" y="506518"/>
            <a:ext cx="1125555" cy="1501139"/>
          </a:xfrm>
          <a:prstGeom prst="rect">
            <a:avLst/>
          </a:prstGeom>
        </p:spPr>
      </p:pic>
      <p:cxnSp>
        <p:nvCxnSpPr>
          <p:cNvPr id="81" name="直接连接符 80"/>
          <p:cNvCxnSpPr/>
          <p:nvPr/>
        </p:nvCxnSpPr>
        <p:spPr>
          <a:xfrm>
            <a:off x="2174575" y="1321284"/>
            <a:ext cx="231578" cy="1389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2584488" y="1067028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2627581" y="700239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2210590" y="1377770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2185649" y="2629945"/>
            <a:ext cx="231578" cy="1389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2596471" y="2351446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/>
          <p:cNvSpPr txBox="1"/>
          <p:nvPr/>
        </p:nvSpPr>
        <p:spPr>
          <a:xfrm>
            <a:off x="2678949" y="2070896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2670222" y="2664516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0" name="直接连接符 89"/>
          <p:cNvCxnSpPr/>
          <p:nvPr/>
        </p:nvCxnSpPr>
        <p:spPr>
          <a:xfrm>
            <a:off x="2556878" y="2617287"/>
            <a:ext cx="231578" cy="1389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>
            <a:off x="2203432" y="2342106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文本框 160"/>
          <p:cNvSpPr txBox="1"/>
          <p:nvPr/>
        </p:nvSpPr>
        <p:spPr>
          <a:xfrm>
            <a:off x="2010279" y="2049700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2273124" y="2663930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87" grpId="0"/>
      <p:bldP spid="88" grpId="0"/>
      <p:bldP spid="161" grpId="0"/>
      <p:bldP spid="1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/>
          <p:cNvGrpSpPr/>
          <p:nvPr/>
        </p:nvGrpSpPr>
        <p:grpSpPr>
          <a:xfrm>
            <a:off x="1565131" y="840228"/>
            <a:ext cx="323620" cy="667924"/>
            <a:chOff x="4131442" y="1244649"/>
            <a:chExt cx="339744" cy="667924"/>
          </a:xfrm>
        </p:grpSpPr>
        <p:sp>
          <p:nvSpPr>
            <p:cNvPr id="95" name="文本框 94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96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8" name="文本框 97"/>
          <p:cNvSpPr txBox="1"/>
          <p:nvPr/>
        </p:nvSpPr>
        <p:spPr>
          <a:xfrm>
            <a:off x="1093135" y="968248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025475" y="846539"/>
            <a:ext cx="323620" cy="667924"/>
            <a:chOff x="4131442" y="1244649"/>
            <a:chExt cx="339744" cy="667924"/>
          </a:xfrm>
        </p:grpSpPr>
        <p:sp>
          <p:nvSpPr>
            <p:cNvPr id="117" name="文本框 11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2" name="文本框 121"/>
          <p:cNvSpPr txBox="1"/>
          <p:nvPr/>
        </p:nvSpPr>
        <p:spPr>
          <a:xfrm>
            <a:off x="1802241" y="955513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2074934" y="838677"/>
            <a:ext cx="773740" cy="667924"/>
            <a:chOff x="4134865" y="1244649"/>
            <a:chExt cx="263798" cy="667924"/>
          </a:xfrm>
        </p:grpSpPr>
        <p:sp>
          <p:nvSpPr>
            <p:cNvPr id="124" name="文本框 123"/>
            <p:cNvSpPr txBox="1"/>
            <p:nvPr/>
          </p:nvSpPr>
          <p:spPr>
            <a:xfrm>
              <a:off x="4160815" y="1244649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1×2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4149567" y="1512463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4×3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5" name="直接连接符 134"/>
            <p:cNvCxnSpPr/>
            <p:nvPr/>
          </p:nvCxnSpPr>
          <p:spPr>
            <a:xfrm>
              <a:off x="4134865" y="1584922"/>
              <a:ext cx="262667" cy="155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8" name="文本框 137"/>
          <p:cNvSpPr txBox="1"/>
          <p:nvPr/>
        </p:nvSpPr>
        <p:spPr>
          <a:xfrm>
            <a:off x="2803198" y="968248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3092327" y="828286"/>
            <a:ext cx="334253" cy="667924"/>
            <a:chOff x="4120279" y="1244649"/>
            <a:chExt cx="350906" cy="667924"/>
          </a:xfrm>
        </p:grpSpPr>
        <p:sp>
          <p:nvSpPr>
            <p:cNvPr id="89" name="文本框 88"/>
            <p:cNvSpPr txBox="1"/>
            <p:nvPr/>
          </p:nvSpPr>
          <p:spPr>
            <a:xfrm>
              <a:off x="4142690" y="1244649"/>
              <a:ext cx="3284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4120279" y="1512463"/>
              <a:ext cx="3284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2" name="直接连接符 91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3" name="组合 92"/>
          <p:cNvGrpSpPr/>
          <p:nvPr/>
        </p:nvGrpSpPr>
        <p:grpSpPr>
          <a:xfrm>
            <a:off x="1584768" y="2129397"/>
            <a:ext cx="323620" cy="667924"/>
            <a:chOff x="4131442" y="1244649"/>
            <a:chExt cx="339744" cy="667924"/>
          </a:xfrm>
        </p:grpSpPr>
        <p:sp>
          <p:nvSpPr>
            <p:cNvPr id="101" name="文本框 100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3" name="直接连接符 102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4" name="文本框 103"/>
          <p:cNvSpPr txBox="1"/>
          <p:nvPr/>
        </p:nvSpPr>
        <p:spPr>
          <a:xfrm>
            <a:off x="1112772" y="2257417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1045112" y="2135708"/>
            <a:ext cx="323620" cy="667924"/>
            <a:chOff x="4131442" y="1244649"/>
            <a:chExt cx="339744" cy="667924"/>
          </a:xfrm>
        </p:grpSpPr>
        <p:sp>
          <p:nvSpPr>
            <p:cNvPr id="106" name="文本框 105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9" name="文本框 108"/>
          <p:cNvSpPr txBox="1"/>
          <p:nvPr/>
        </p:nvSpPr>
        <p:spPr>
          <a:xfrm>
            <a:off x="1821878" y="2244682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2094571" y="2127846"/>
            <a:ext cx="773740" cy="667924"/>
            <a:chOff x="4134865" y="1244649"/>
            <a:chExt cx="263798" cy="667924"/>
          </a:xfrm>
        </p:grpSpPr>
        <p:sp>
          <p:nvSpPr>
            <p:cNvPr id="111" name="文本框 110"/>
            <p:cNvSpPr txBox="1"/>
            <p:nvPr/>
          </p:nvSpPr>
          <p:spPr>
            <a:xfrm>
              <a:off x="4160815" y="1244649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3×5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4149567" y="1512463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5×6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8" name="直接连接符 117"/>
            <p:cNvCxnSpPr/>
            <p:nvPr/>
          </p:nvCxnSpPr>
          <p:spPr>
            <a:xfrm>
              <a:off x="4134865" y="1584922"/>
              <a:ext cx="262667" cy="155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1" name="文本框 120"/>
          <p:cNvSpPr txBox="1"/>
          <p:nvPr/>
        </p:nvSpPr>
        <p:spPr>
          <a:xfrm>
            <a:off x="2822835" y="2257417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3133531" y="2116153"/>
            <a:ext cx="334253" cy="667924"/>
            <a:chOff x="4120279" y="1244649"/>
            <a:chExt cx="350906" cy="667924"/>
          </a:xfrm>
        </p:grpSpPr>
        <p:sp>
          <p:nvSpPr>
            <p:cNvPr id="132" name="文本框 131"/>
            <p:cNvSpPr txBox="1"/>
            <p:nvPr/>
          </p:nvSpPr>
          <p:spPr>
            <a:xfrm>
              <a:off x="4142690" y="1244649"/>
              <a:ext cx="3284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4120279" y="1512463"/>
              <a:ext cx="3284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4" name="直接连接符 133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6" name="组合 135"/>
          <p:cNvGrpSpPr/>
          <p:nvPr/>
        </p:nvGrpSpPr>
        <p:grpSpPr>
          <a:xfrm>
            <a:off x="1595919" y="3463366"/>
            <a:ext cx="323620" cy="667924"/>
            <a:chOff x="4131442" y="1244649"/>
            <a:chExt cx="339744" cy="667924"/>
          </a:xfrm>
        </p:grpSpPr>
        <p:sp>
          <p:nvSpPr>
            <p:cNvPr id="137" name="文本框 13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4" name="直接连接符 143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5" name="文本框 144"/>
          <p:cNvSpPr txBox="1"/>
          <p:nvPr/>
        </p:nvSpPr>
        <p:spPr>
          <a:xfrm>
            <a:off x="1123923" y="3591386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1056263" y="3469677"/>
            <a:ext cx="323620" cy="667924"/>
            <a:chOff x="4131442" y="1244649"/>
            <a:chExt cx="339744" cy="667924"/>
          </a:xfrm>
        </p:grpSpPr>
        <p:sp>
          <p:nvSpPr>
            <p:cNvPr id="147" name="文本框 14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9" name="直接连接符 148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0" name="文本框 149"/>
          <p:cNvSpPr txBox="1"/>
          <p:nvPr/>
        </p:nvSpPr>
        <p:spPr>
          <a:xfrm>
            <a:off x="1833029" y="3578651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2105722" y="3461815"/>
            <a:ext cx="773740" cy="667924"/>
            <a:chOff x="4134865" y="1244649"/>
            <a:chExt cx="263798" cy="667924"/>
          </a:xfrm>
        </p:grpSpPr>
        <p:sp>
          <p:nvSpPr>
            <p:cNvPr id="152" name="文本框 151"/>
            <p:cNvSpPr txBox="1"/>
            <p:nvPr/>
          </p:nvSpPr>
          <p:spPr>
            <a:xfrm>
              <a:off x="4160815" y="1244649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7×1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" name="文本框 152"/>
            <p:cNvSpPr txBox="1"/>
            <p:nvPr/>
          </p:nvSpPr>
          <p:spPr>
            <a:xfrm>
              <a:off x="4149567" y="1512463"/>
              <a:ext cx="237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8×4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4" name="直接连接符 153"/>
            <p:cNvCxnSpPr/>
            <p:nvPr/>
          </p:nvCxnSpPr>
          <p:spPr>
            <a:xfrm>
              <a:off x="4134865" y="1584922"/>
              <a:ext cx="262667" cy="155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5" name="文本框 154"/>
          <p:cNvSpPr txBox="1"/>
          <p:nvPr/>
        </p:nvSpPr>
        <p:spPr>
          <a:xfrm>
            <a:off x="2833986" y="3591386"/>
            <a:ext cx="36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6" name="组合 155"/>
          <p:cNvGrpSpPr/>
          <p:nvPr/>
        </p:nvGrpSpPr>
        <p:grpSpPr>
          <a:xfrm>
            <a:off x="3014003" y="3468126"/>
            <a:ext cx="441147" cy="667924"/>
            <a:chOff x="4053301" y="1244649"/>
            <a:chExt cx="463123" cy="667924"/>
          </a:xfrm>
        </p:grpSpPr>
        <p:sp>
          <p:nvSpPr>
            <p:cNvPr id="157" name="文本框 156"/>
            <p:cNvSpPr txBox="1"/>
            <p:nvPr/>
          </p:nvSpPr>
          <p:spPr>
            <a:xfrm>
              <a:off x="4120364" y="1244649"/>
              <a:ext cx="328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4053301" y="1512463"/>
              <a:ext cx="4631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9" name="直接连接符 158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087816" y="2028717"/>
          <a:ext cx="1274915" cy="110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3896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122258" y="627534"/>
          <a:ext cx="1163420" cy="1101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4047773" y="3461815"/>
          <a:ext cx="1341864" cy="752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88041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90" name="云形标注 5"/>
          <p:cNvSpPr>
            <a:spLocks noChangeArrowheads="1"/>
          </p:cNvSpPr>
          <p:nvPr/>
        </p:nvSpPr>
        <p:spPr bwMode="auto">
          <a:xfrm>
            <a:off x="5436096" y="2397806"/>
            <a:ext cx="3039763" cy="966032"/>
          </a:xfrm>
          <a:prstGeom prst="cloudCallout">
            <a:avLst>
              <a:gd name="adj1" fmla="val 46284"/>
              <a:gd name="adj2" fmla="val -57145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1" name="TextBox 7"/>
          <p:cNvSpPr txBox="1">
            <a:spLocks noChangeArrowheads="1"/>
          </p:cNvSpPr>
          <p:nvPr/>
        </p:nvSpPr>
        <p:spPr bwMode="auto">
          <a:xfrm>
            <a:off x="5595539" y="2631217"/>
            <a:ext cx="27864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从左往右依次约分。</a:t>
            </a:r>
          </a:p>
        </p:txBody>
      </p:sp>
      <p:pic>
        <p:nvPicPr>
          <p:cNvPr id="192" name="图片 19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7970" y="739618"/>
            <a:ext cx="1125555" cy="1501139"/>
          </a:xfrm>
          <a:prstGeom prst="rect">
            <a:avLst/>
          </a:prstGeom>
        </p:spPr>
      </p:pic>
      <p:cxnSp>
        <p:nvCxnSpPr>
          <p:cNvPr id="81" name="直接连接符 80"/>
          <p:cNvCxnSpPr/>
          <p:nvPr/>
        </p:nvCxnSpPr>
        <p:spPr>
          <a:xfrm>
            <a:off x="2174575" y="1249276"/>
            <a:ext cx="231578" cy="1389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>
            <a:off x="2584488" y="995020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2627581" y="628231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2210590" y="1305762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2185649" y="2557937"/>
            <a:ext cx="231578" cy="1389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2596471" y="2279438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/>
          <p:cNvSpPr txBox="1"/>
          <p:nvPr/>
        </p:nvSpPr>
        <p:spPr>
          <a:xfrm>
            <a:off x="2678949" y="1998888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2670222" y="2592508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0" name="直接连接符 89"/>
          <p:cNvCxnSpPr/>
          <p:nvPr/>
        </p:nvCxnSpPr>
        <p:spPr>
          <a:xfrm>
            <a:off x="2556878" y="2545279"/>
            <a:ext cx="231578" cy="1389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>
            <a:off x="2203432" y="2270098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文本框 160"/>
          <p:cNvSpPr txBox="1"/>
          <p:nvPr/>
        </p:nvSpPr>
        <p:spPr>
          <a:xfrm>
            <a:off x="2010279" y="1977692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2273124" y="2591922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942" y="1203598"/>
            <a:ext cx="2091919" cy="146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683568" y="964088"/>
            <a:ext cx="5688632" cy="1405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淘气过生日，妈妈买来一个蛋糕，切了   给淘气。淘气只吃了其中的   ，淘气吃了整个蛋糕的几分之几？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755576" y="2396463"/>
            <a:ext cx="2366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画一画，算一算。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5087738" y="915566"/>
            <a:ext cx="323620" cy="667924"/>
            <a:chOff x="4131442" y="1244649"/>
            <a:chExt cx="339744" cy="667924"/>
          </a:xfrm>
        </p:grpSpPr>
        <p:sp>
          <p:nvSpPr>
            <p:cNvPr id="53" name="文本框 52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>
            <a:off x="3851920" y="1383435"/>
            <a:ext cx="323620" cy="667924"/>
            <a:chOff x="4131442" y="1244649"/>
            <a:chExt cx="339744" cy="667924"/>
          </a:xfrm>
        </p:grpSpPr>
        <p:sp>
          <p:nvSpPr>
            <p:cNvPr id="57" name="文本框 5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827584" y="3075806"/>
            <a:ext cx="2340962" cy="675786"/>
            <a:chOff x="4032344" y="3191334"/>
            <a:chExt cx="2340962" cy="675786"/>
          </a:xfrm>
        </p:grpSpPr>
        <p:grpSp>
          <p:nvGrpSpPr>
            <p:cNvPr id="60" name="组合 59"/>
            <p:cNvGrpSpPr/>
            <p:nvPr/>
          </p:nvGrpSpPr>
          <p:grpSpPr>
            <a:xfrm>
              <a:off x="4572000" y="3192885"/>
              <a:ext cx="323620" cy="667924"/>
              <a:chOff x="4131442" y="1244649"/>
              <a:chExt cx="339744" cy="667924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4" name="文本框 63"/>
            <p:cNvSpPr txBox="1"/>
            <p:nvPr/>
          </p:nvSpPr>
          <p:spPr>
            <a:xfrm>
              <a:off x="4100004" y="3320905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 ×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4032344" y="3199196"/>
              <a:ext cx="323620" cy="667924"/>
              <a:chOff x="4131442" y="1244649"/>
              <a:chExt cx="339744" cy="667924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8" name="直接连接符 67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9" name="文本框 68"/>
            <p:cNvSpPr txBox="1"/>
            <p:nvPr/>
          </p:nvSpPr>
          <p:spPr>
            <a:xfrm>
              <a:off x="4809110" y="3308170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5081808" y="3191334"/>
              <a:ext cx="770423" cy="667924"/>
              <a:chOff x="4134865" y="1244649"/>
              <a:chExt cx="262667" cy="667924"/>
            </a:xfrm>
          </p:grpSpPr>
          <p:sp>
            <p:nvSpPr>
              <p:cNvPr id="71" name="文本框 70"/>
              <p:cNvSpPr txBox="1"/>
              <p:nvPr/>
            </p:nvSpPr>
            <p:spPr>
              <a:xfrm>
                <a:off x="4149940" y="1244649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1×1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4149567" y="1512463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3×2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4134865" y="1584922"/>
                <a:ext cx="262667" cy="155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4" name="文本框 73"/>
            <p:cNvSpPr txBox="1"/>
            <p:nvPr/>
          </p:nvSpPr>
          <p:spPr>
            <a:xfrm>
              <a:off x="5810067" y="3320905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6043266" y="3195529"/>
              <a:ext cx="330040" cy="667924"/>
              <a:chOff x="4109116" y="1244649"/>
              <a:chExt cx="346480" cy="667924"/>
            </a:xfrm>
          </p:grpSpPr>
          <p:sp>
            <p:nvSpPr>
              <p:cNvPr id="76" name="文本框 75"/>
              <p:cNvSpPr txBox="1"/>
              <p:nvPr/>
            </p:nvSpPr>
            <p:spPr>
              <a:xfrm>
                <a:off x="4120364" y="1244649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4109116" y="1512463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8" name="直接连接符 77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639080"/>
              </p:ext>
            </p:extLst>
          </p:nvPr>
        </p:nvGraphicFramePr>
        <p:xfrm>
          <a:off x="5396508" y="3012169"/>
          <a:ext cx="111186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0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732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40000"/>
                          <a:lumOff val="6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813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3" name="组合 22"/>
          <p:cNvGrpSpPr/>
          <p:nvPr/>
        </p:nvGrpSpPr>
        <p:grpSpPr>
          <a:xfrm>
            <a:off x="736655" y="3867894"/>
            <a:ext cx="3691329" cy="667924"/>
            <a:chOff x="2510299" y="4128623"/>
            <a:chExt cx="3691329" cy="667924"/>
          </a:xfrm>
        </p:grpSpPr>
        <p:sp>
          <p:nvSpPr>
            <p:cNvPr id="82" name="文本框 81"/>
            <p:cNvSpPr txBox="1"/>
            <p:nvPr/>
          </p:nvSpPr>
          <p:spPr>
            <a:xfrm>
              <a:off x="2510299" y="4201082"/>
              <a:ext cx="369132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答：淘气吃了整个蛋糕的    。</a:t>
              </a: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5454984" y="4128623"/>
              <a:ext cx="323620" cy="667924"/>
              <a:chOff x="4131442" y="1244649"/>
              <a:chExt cx="339744" cy="667924"/>
            </a:xfrm>
          </p:grpSpPr>
          <p:sp>
            <p:nvSpPr>
              <p:cNvPr id="84" name="文本框 83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6" name="直接连接符 85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4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506323" y="339502"/>
            <a:ext cx="701345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用纸折一折，涂一涂，再算出结果。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424987" y="3441241"/>
            <a:ext cx="2454829" cy="686177"/>
            <a:chOff x="424987" y="3991607"/>
            <a:chExt cx="2454829" cy="686177"/>
          </a:xfrm>
        </p:grpSpPr>
        <p:grpSp>
          <p:nvGrpSpPr>
            <p:cNvPr id="44" name="组合 43"/>
            <p:cNvGrpSpPr/>
            <p:nvPr/>
          </p:nvGrpSpPr>
          <p:grpSpPr>
            <a:xfrm>
              <a:off x="964643" y="4003549"/>
              <a:ext cx="323620" cy="667924"/>
              <a:chOff x="4131442" y="1244649"/>
              <a:chExt cx="339744" cy="667924"/>
            </a:xfrm>
          </p:grpSpPr>
          <p:sp>
            <p:nvSpPr>
              <p:cNvPr id="45" name="文本框 44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0" name="文本框 49"/>
            <p:cNvSpPr txBox="1"/>
            <p:nvPr/>
          </p:nvSpPr>
          <p:spPr>
            <a:xfrm>
              <a:off x="492647" y="4131569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424987" y="4009860"/>
              <a:ext cx="323620" cy="667924"/>
              <a:chOff x="4131442" y="1244649"/>
              <a:chExt cx="339744" cy="667924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5" name="文本框 54"/>
            <p:cNvSpPr txBox="1"/>
            <p:nvPr/>
          </p:nvSpPr>
          <p:spPr>
            <a:xfrm>
              <a:off x="1201753" y="4118834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474446" y="4001998"/>
              <a:ext cx="773740" cy="667924"/>
              <a:chOff x="4134865" y="1244649"/>
              <a:chExt cx="263798" cy="667924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4160815" y="1244649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1×1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4149567" y="1512463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3×4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9" name="直接连接符 58"/>
              <p:cNvCxnSpPr/>
              <p:nvPr/>
            </p:nvCxnSpPr>
            <p:spPr>
              <a:xfrm>
                <a:off x="4134865" y="1584922"/>
                <a:ext cx="262667" cy="155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0" name="文本框 59"/>
            <p:cNvSpPr txBox="1"/>
            <p:nvPr/>
          </p:nvSpPr>
          <p:spPr>
            <a:xfrm>
              <a:off x="2202710" y="4131569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2438670" y="3991607"/>
              <a:ext cx="441146" cy="667924"/>
              <a:chOff x="4064464" y="1244649"/>
              <a:chExt cx="463125" cy="667924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4142690" y="1244649"/>
                <a:ext cx="3284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4064464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4" name="直接连接符 63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/>
          <p:cNvGrpSpPr/>
          <p:nvPr/>
        </p:nvGrpSpPr>
        <p:grpSpPr>
          <a:xfrm>
            <a:off x="3358842" y="3464254"/>
            <a:ext cx="2398886" cy="675786"/>
            <a:chOff x="3358842" y="4014620"/>
            <a:chExt cx="2398886" cy="675786"/>
          </a:xfrm>
        </p:grpSpPr>
        <p:grpSp>
          <p:nvGrpSpPr>
            <p:cNvPr id="84" name="组合 83"/>
            <p:cNvGrpSpPr/>
            <p:nvPr/>
          </p:nvGrpSpPr>
          <p:grpSpPr>
            <a:xfrm>
              <a:off x="3898498" y="4016171"/>
              <a:ext cx="323620" cy="667924"/>
              <a:chOff x="4131442" y="1244649"/>
              <a:chExt cx="339744" cy="667924"/>
            </a:xfrm>
          </p:grpSpPr>
          <p:sp>
            <p:nvSpPr>
              <p:cNvPr id="85" name="文本框 84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7" name="直接连接符 86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8" name="文本框 87"/>
            <p:cNvSpPr txBox="1"/>
            <p:nvPr/>
          </p:nvSpPr>
          <p:spPr>
            <a:xfrm>
              <a:off x="3426502" y="4144191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3358842" y="4022482"/>
              <a:ext cx="323620" cy="667924"/>
              <a:chOff x="4131442" y="1244649"/>
              <a:chExt cx="339744" cy="667924"/>
            </a:xfrm>
          </p:grpSpPr>
          <p:sp>
            <p:nvSpPr>
              <p:cNvPr id="90" name="文本框 8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2" name="直接连接符 9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3" name="文本框 92"/>
            <p:cNvSpPr txBox="1"/>
            <p:nvPr/>
          </p:nvSpPr>
          <p:spPr>
            <a:xfrm>
              <a:off x="4135608" y="4131456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4408306" y="4014620"/>
              <a:ext cx="770423" cy="667924"/>
              <a:chOff x="4134865" y="1244649"/>
              <a:chExt cx="262667" cy="667924"/>
            </a:xfrm>
          </p:grpSpPr>
          <p:sp>
            <p:nvSpPr>
              <p:cNvPr id="95" name="文本框 94"/>
              <p:cNvSpPr txBox="1"/>
              <p:nvPr/>
            </p:nvSpPr>
            <p:spPr>
              <a:xfrm>
                <a:off x="4146315" y="1244649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2×1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4149567" y="1512463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5×3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7" name="直接连接符 96"/>
              <p:cNvCxnSpPr/>
              <p:nvPr/>
            </p:nvCxnSpPr>
            <p:spPr>
              <a:xfrm>
                <a:off x="4134865" y="1584922"/>
                <a:ext cx="262667" cy="155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8" name="文本框 97"/>
            <p:cNvSpPr txBox="1"/>
            <p:nvPr/>
          </p:nvSpPr>
          <p:spPr>
            <a:xfrm>
              <a:off x="5136565" y="4144191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5316582" y="4020931"/>
              <a:ext cx="441146" cy="667924"/>
              <a:chOff x="4053301" y="1244649"/>
              <a:chExt cx="463122" cy="667924"/>
            </a:xfrm>
          </p:grpSpPr>
          <p:sp>
            <p:nvSpPr>
              <p:cNvPr id="100" name="文本框 99"/>
              <p:cNvSpPr txBox="1"/>
              <p:nvPr/>
            </p:nvSpPr>
            <p:spPr>
              <a:xfrm>
                <a:off x="4120364" y="1244649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4053301" y="1512463"/>
                <a:ext cx="46312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2" name="直接连接符 10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组合 8"/>
          <p:cNvGrpSpPr/>
          <p:nvPr/>
        </p:nvGrpSpPr>
        <p:grpSpPr>
          <a:xfrm>
            <a:off x="6258774" y="3349996"/>
            <a:ext cx="2422672" cy="983854"/>
            <a:chOff x="6258774" y="3900362"/>
            <a:chExt cx="2422672" cy="983854"/>
          </a:xfrm>
        </p:grpSpPr>
        <p:grpSp>
          <p:nvGrpSpPr>
            <p:cNvPr id="8" name="组合 7"/>
            <p:cNvGrpSpPr/>
            <p:nvPr/>
          </p:nvGrpSpPr>
          <p:grpSpPr>
            <a:xfrm>
              <a:off x="6258774" y="4056204"/>
              <a:ext cx="1823199" cy="675786"/>
              <a:chOff x="6258774" y="4056204"/>
              <a:chExt cx="1823199" cy="675786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6798430" y="4057755"/>
                <a:ext cx="323620" cy="667924"/>
                <a:chOff x="4131442" y="1244649"/>
                <a:chExt cx="339744" cy="667924"/>
              </a:xfrm>
            </p:grpSpPr>
            <p:sp>
              <p:nvSpPr>
                <p:cNvPr id="66" name="文本框 65"/>
                <p:cNvSpPr txBox="1"/>
                <p:nvPr/>
              </p:nvSpPr>
              <p:spPr>
                <a:xfrm>
                  <a:off x="4142690" y="1244649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67" name="文本框 66"/>
                <p:cNvSpPr txBox="1"/>
                <p:nvPr/>
              </p:nvSpPr>
              <p:spPr>
                <a:xfrm>
                  <a:off x="4131442" y="1512463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6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68" name="直接连接符 67"/>
                <p:cNvCxnSpPr/>
                <p:nvPr/>
              </p:nvCxnSpPr>
              <p:spPr>
                <a:xfrm>
                  <a:off x="4134865" y="1584922"/>
                  <a:ext cx="3207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文本框 68"/>
              <p:cNvSpPr txBox="1"/>
              <p:nvPr/>
            </p:nvSpPr>
            <p:spPr>
              <a:xfrm>
                <a:off x="6326434" y="4185775"/>
                <a:ext cx="5810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×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70" name="组合 69"/>
              <p:cNvGrpSpPr/>
              <p:nvPr/>
            </p:nvGrpSpPr>
            <p:grpSpPr>
              <a:xfrm>
                <a:off x="6258774" y="4064066"/>
                <a:ext cx="323620" cy="667924"/>
                <a:chOff x="4131442" y="1244649"/>
                <a:chExt cx="339744" cy="667924"/>
              </a:xfrm>
            </p:grpSpPr>
            <p:sp>
              <p:nvSpPr>
                <p:cNvPr id="71" name="文本框 70"/>
                <p:cNvSpPr txBox="1"/>
                <p:nvPr/>
              </p:nvSpPr>
              <p:spPr>
                <a:xfrm>
                  <a:off x="4142690" y="1244649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2" name="文本框 71"/>
                <p:cNvSpPr txBox="1"/>
                <p:nvPr/>
              </p:nvSpPr>
              <p:spPr>
                <a:xfrm>
                  <a:off x="4131442" y="1512463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73" name="直接连接符 72"/>
                <p:cNvCxnSpPr/>
                <p:nvPr/>
              </p:nvCxnSpPr>
              <p:spPr>
                <a:xfrm>
                  <a:off x="4134865" y="1584922"/>
                  <a:ext cx="3207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4" name="文本框 73"/>
              <p:cNvSpPr txBox="1"/>
              <p:nvPr/>
            </p:nvSpPr>
            <p:spPr>
              <a:xfrm>
                <a:off x="7035540" y="4173040"/>
                <a:ext cx="3600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75" name="组合 74"/>
              <p:cNvGrpSpPr/>
              <p:nvPr/>
            </p:nvGrpSpPr>
            <p:grpSpPr>
              <a:xfrm>
                <a:off x="7308233" y="4056204"/>
                <a:ext cx="773740" cy="667924"/>
                <a:chOff x="4134865" y="1244649"/>
                <a:chExt cx="263798" cy="667924"/>
              </a:xfrm>
            </p:grpSpPr>
            <p:sp>
              <p:nvSpPr>
                <p:cNvPr id="76" name="文本框 75"/>
                <p:cNvSpPr txBox="1"/>
                <p:nvPr/>
              </p:nvSpPr>
              <p:spPr>
                <a:xfrm>
                  <a:off x="4160815" y="1244649"/>
                  <a:ext cx="23784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2×1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7" name="文本框 76"/>
                <p:cNvSpPr txBox="1"/>
                <p:nvPr/>
              </p:nvSpPr>
              <p:spPr>
                <a:xfrm>
                  <a:off x="4149567" y="1512463"/>
                  <a:ext cx="23784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3×6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78" name="直接连接符 77"/>
                <p:cNvCxnSpPr/>
                <p:nvPr/>
              </p:nvCxnSpPr>
              <p:spPr>
                <a:xfrm>
                  <a:off x="4134865" y="1584922"/>
                  <a:ext cx="262667" cy="155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9" name="文本框 78"/>
            <p:cNvSpPr txBox="1"/>
            <p:nvPr/>
          </p:nvSpPr>
          <p:spPr>
            <a:xfrm>
              <a:off x="8036497" y="4185775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8347193" y="4044511"/>
              <a:ext cx="334253" cy="667924"/>
              <a:chOff x="4120279" y="1244649"/>
              <a:chExt cx="350906" cy="667924"/>
            </a:xfrm>
          </p:grpSpPr>
          <p:sp>
            <p:nvSpPr>
              <p:cNvPr id="81" name="文本框 80"/>
              <p:cNvSpPr txBox="1"/>
              <p:nvPr/>
            </p:nvSpPr>
            <p:spPr>
              <a:xfrm>
                <a:off x="4142690" y="1244649"/>
                <a:ext cx="3284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4120279" y="1512463"/>
                <a:ext cx="3284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7" name="文本框 116"/>
            <p:cNvSpPr txBox="1"/>
            <p:nvPr/>
          </p:nvSpPr>
          <p:spPr>
            <a:xfrm>
              <a:off x="7926416" y="4484106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8" name="直接连接符 117"/>
            <p:cNvCxnSpPr/>
            <p:nvPr/>
          </p:nvCxnSpPr>
          <p:spPr>
            <a:xfrm>
              <a:off x="7770540" y="4473637"/>
              <a:ext cx="231578" cy="1389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7408458" y="4199507"/>
              <a:ext cx="222638" cy="1095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文本框 119"/>
            <p:cNvSpPr txBox="1"/>
            <p:nvPr/>
          </p:nvSpPr>
          <p:spPr>
            <a:xfrm>
              <a:off x="7191003" y="390036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945183" y="2324740"/>
          <a:ext cx="1194447" cy="1050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8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1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2657"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40000"/>
                          <a:lumOff val="6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657"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657"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657"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597209" y="2407511"/>
          <a:ext cx="158152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63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63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915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15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157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712836" y="2146286"/>
          <a:ext cx="1514829" cy="1240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9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9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6828">
                <a:tc>
                  <a:txBody>
                    <a:bodyPr/>
                    <a:lstStyle/>
                    <a:p>
                      <a:endParaRPr lang="zh-CN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828">
                <a:tc>
                  <a:txBody>
                    <a:bodyPr/>
                    <a:lstStyle/>
                    <a:p>
                      <a:endParaRPr lang="zh-CN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828">
                <a:tc>
                  <a:txBody>
                    <a:bodyPr/>
                    <a:lstStyle/>
                    <a:p>
                      <a:endParaRPr lang="zh-CN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828">
                <a:tc>
                  <a:txBody>
                    <a:bodyPr/>
                    <a:lstStyle/>
                    <a:p>
                      <a:endParaRPr lang="zh-CN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828">
                <a:tc>
                  <a:txBody>
                    <a:bodyPr/>
                    <a:lstStyle/>
                    <a:p>
                      <a:endParaRPr lang="zh-CN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6828">
                <a:tc>
                  <a:txBody>
                    <a:bodyPr/>
                    <a:lstStyle/>
                    <a:p>
                      <a:endParaRPr lang="zh-CN" altLang="en-US" sz="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23" name="组合 122"/>
          <p:cNvGrpSpPr/>
          <p:nvPr/>
        </p:nvGrpSpPr>
        <p:grpSpPr>
          <a:xfrm>
            <a:off x="765579" y="1255289"/>
            <a:ext cx="1422743" cy="761649"/>
            <a:chOff x="5767063" y="901202"/>
            <a:chExt cx="1957475" cy="2204495"/>
          </a:xfrm>
        </p:grpSpPr>
        <p:pic>
          <p:nvPicPr>
            <p:cNvPr id="124" name="图片 7" descr="7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7063" y="901202"/>
              <a:ext cx="1957475" cy="2204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5" name="矩形 124"/>
            <p:cNvSpPr/>
            <p:nvPr/>
          </p:nvSpPr>
          <p:spPr>
            <a:xfrm>
              <a:off x="6284831" y="1172308"/>
              <a:ext cx="857481" cy="1798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1603335" y="1273217"/>
            <a:ext cx="323620" cy="667924"/>
            <a:chOff x="4131442" y="1244649"/>
            <a:chExt cx="339744" cy="667924"/>
          </a:xfrm>
        </p:grpSpPr>
        <p:sp>
          <p:nvSpPr>
            <p:cNvPr id="151" name="文本框 150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2" name="文本框 151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3" name="直接连接符 152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4" name="文本框 153"/>
          <p:cNvSpPr txBox="1"/>
          <p:nvPr/>
        </p:nvSpPr>
        <p:spPr>
          <a:xfrm>
            <a:off x="1131339" y="1401237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5" name="组合 154"/>
          <p:cNvGrpSpPr/>
          <p:nvPr/>
        </p:nvGrpSpPr>
        <p:grpSpPr>
          <a:xfrm>
            <a:off x="1063679" y="1279528"/>
            <a:ext cx="323620" cy="667924"/>
            <a:chOff x="4131442" y="1244649"/>
            <a:chExt cx="339744" cy="667924"/>
          </a:xfrm>
        </p:grpSpPr>
        <p:sp>
          <p:nvSpPr>
            <p:cNvPr id="156" name="文本框 155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7" name="文本框 156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8" name="直接连接符 157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9" name="组合 158"/>
          <p:cNvGrpSpPr/>
          <p:nvPr/>
        </p:nvGrpSpPr>
        <p:grpSpPr>
          <a:xfrm>
            <a:off x="3604134" y="1304841"/>
            <a:ext cx="1422743" cy="761649"/>
            <a:chOff x="5767063" y="901202"/>
            <a:chExt cx="1957475" cy="2204495"/>
          </a:xfrm>
        </p:grpSpPr>
        <p:pic>
          <p:nvPicPr>
            <p:cNvPr id="160" name="图片 7" descr="7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7063" y="901202"/>
              <a:ext cx="1957475" cy="2204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1" name="矩形 160"/>
            <p:cNvSpPr/>
            <p:nvPr/>
          </p:nvSpPr>
          <p:spPr>
            <a:xfrm>
              <a:off x="6284831" y="1172308"/>
              <a:ext cx="857481" cy="1798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4441890" y="1322769"/>
            <a:ext cx="323620" cy="667924"/>
            <a:chOff x="4131442" y="1244649"/>
            <a:chExt cx="339744" cy="667924"/>
          </a:xfrm>
        </p:grpSpPr>
        <p:sp>
          <p:nvSpPr>
            <p:cNvPr id="163" name="文本框 162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4" name="文本框 163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65" name="直接连接符 164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6" name="文本框 165"/>
          <p:cNvSpPr txBox="1"/>
          <p:nvPr/>
        </p:nvSpPr>
        <p:spPr>
          <a:xfrm>
            <a:off x="3969894" y="1450789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3902234" y="1329080"/>
            <a:ext cx="323620" cy="667924"/>
            <a:chOff x="4131442" y="1244649"/>
            <a:chExt cx="339744" cy="667924"/>
          </a:xfrm>
        </p:grpSpPr>
        <p:sp>
          <p:nvSpPr>
            <p:cNvPr id="168" name="文本框 167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9" name="文本框 168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70" name="直接连接符 169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1" name="组合 170"/>
          <p:cNvGrpSpPr/>
          <p:nvPr/>
        </p:nvGrpSpPr>
        <p:grpSpPr>
          <a:xfrm>
            <a:off x="6686513" y="1203598"/>
            <a:ext cx="1422743" cy="761649"/>
            <a:chOff x="5767063" y="901202"/>
            <a:chExt cx="1957475" cy="2204495"/>
          </a:xfrm>
        </p:grpSpPr>
        <p:pic>
          <p:nvPicPr>
            <p:cNvPr id="172" name="图片 7" descr="7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7063" y="901202"/>
              <a:ext cx="1957475" cy="2204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3" name="矩形 172"/>
            <p:cNvSpPr/>
            <p:nvPr/>
          </p:nvSpPr>
          <p:spPr>
            <a:xfrm>
              <a:off x="6284831" y="1172308"/>
              <a:ext cx="857481" cy="1798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7524269" y="1221526"/>
            <a:ext cx="323620" cy="667924"/>
            <a:chOff x="4131442" y="1244649"/>
            <a:chExt cx="339744" cy="667924"/>
          </a:xfrm>
        </p:grpSpPr>
        <p:sp>
          <p:nvSpPr>
            <p:cNvPr id="175" name="文本框 174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6" name="文本框 175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77" name="直接连接符 176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8" name="文本框 177"/>
          <p:cNvSpPr txBox="1"/>
          <p:nvPr/>
        </p:nvSpPr>
        <p:spPr>
          <a:xfrm>
            <a:off x="7052273" y="1349546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9" name="组合 178"/>
          <p:cNvGrpSpPr/>
          <p:nvPr/>
        </p:nvGrpSpPr>
        <p:grpSpPr>
          <a:xfrm>
            <a:off x="6984613" y="1227837"/>
            <a:ext cx="323620" cy="667924"/>
            <a:chOff x="4131442" y="1244649"/>
            <a:chExt cx="339744" cy="667924"/>
          </a:xfrm>
        </p:grpSpPr>
        <p:sp>
          <p:nvSpPr>
            <p:cNvPr id="180" name="文本框 179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1" name="文本框 180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2" name="直接连接符 181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45508" y="319699"/>
            <a:ext cx="8058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kumimoji="1"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校园总面积的   是空地，空地的   准备铺草坪。铺草坪的面积占校园总面积的几分之几？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539552" y="1320031"/>
            <a:ext cx="29874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画一画，再列式计算。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2184103" y="267494"/>
            <a:ext cx="323620" cy="667924"/>
            <a:chOff x="4131442" y="1244649"/>
            <a:chExt cx="339744" cy="667924"/>
          </a:xfrm>
        </p:grpSpPr>
        <p:sp>
          <p:nvSpPr>
            <p:cNvPr id="53" name="文本框 52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>
            <a:off x="4340081" y="296103"/>
            <a:ext cx="323620" cy="667924"/>
            <a:chOff x="4131442" y="1244649"/>
            <a:chExt cx="339744" cy="667924"/>
          </a:xfrm>
        </p:grpSpPr>
        <p:sp>
          <p:nvSpPr>
            <p:cNvPr id="57" name="文本框 5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547664" y="2102896"/>
          <a:ext cx="179635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92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92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6783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40000"/>
                          <a:lumOff val="6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40000"/>
                          <a:lumOff val="6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40000"/>
                          <a:lumOff val="6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783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40000"/>
                          <a:lumOff val="6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40000"/>
                          <a:lumOff val="6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tx2">
                          <a:lumMod val="40000"/>
                          <a:lumOff val="6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78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4493374" y="2147867"/>
            <a:ext cx="2340962" cy="983854"/>
            <a:chOff x="4462384" y="2779707"/>
            <a:chExt cx="2340962" cy="983854"/>
          </a:xfrm>
        </p:grpSpPr>
        <p:grpSp>
          <p:nvGrpSpPr>
            <p:cNvPr id="20" name="组合 19"/>
            <p:cNvGrpSpPr/>
            <p:nvPr/>
          </p:nvGrpSpPr>
          <p:grpSpPr>
            <a:xfrm>
              <a:off x="4462384" y="2900283"/>
              <a:ext cx="2340962" cy="675786"/>
              <a:chOff x="4032344" y="3191334"/>
              <a:chExt cx="2340962" cy="675786"/>
            </a:xfrm>
          </p:grpSpPr>
          <p:grpSp>
            <p:nvGrpSpPr>
              <p:cNvPr id="60" name="组合 59"/>
              <p:cNvGrpSpPr/>
              <p:nvPr/>
            </p:nvGrpSpPr>
            <p:grpSpPr>
              <a:xfrm>
                <a:off x="4572000" y="3192885"/>
                <a:ext cx="323620" cy="667924"/>
                <a:chOff x="4131442" y="1244649"/>
                <a:chExt cx="339744" cy="667924"/>
              </a:xfrm>
            </p:grpSpPr>
            <p:sp>
              <p:nvSpPr>
                <p:cNvPr id="61" name="文本框 60"/>
                <p:cNvSpPr txBox="1"/>
                <p:nvPr/>
              </p:nvSpPr>
              <p:spPr>
                <a:xfrm>
                  <a:off x="4142690" y="1244649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62" name="文本框 61"/>
                <p:cNvSpPr txBox="1"/>
                <p:nvPr/>
              </p:nvSpPr>
              <p:spPr>
                <a:xfrm>
                  <a:off x="4131442" y="1512463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63" name="直接连接符 62"/>
                <p:cNvCxnSpPr/>
                <p:nvPr/>
              </p:nvCxnSpPr>
              <p:spPr>
                <a:xfrm>
                  <a:off x="4134865" y="1584922"/>
                  <a:ext cx="3207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4" name="文本框 63"/>
              <p:cNvSpPr txBox="1"/>
              <p:nvPr/>
            </p:nvSpPr>
            <p:spPr>
              <a:xfrm>
                <a:off x="4100004" y="3320905"/>
                <a:ext cx="5810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×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65" name="组合 64"/>
              <p:cNvGrpSpPr/>
              <p:nvPr/>
            </p:nvGrpSpPr>
            <p:grpSpPr>
              <a:xfrm>
                <a:off x="4032344" y="3199196"/>
                <a:ext cx="323620" cy="667924"/>
                <a:chOff x="4131442" y="1244649"/>
                <a:chExt cx="339744" cy="667924"/>
              </a:xfrm>
            </p:grpSpPr>
            <p:sp>
              <p:nvSpPr>
                <p:cNvPr id="66" name="文本框 65"/>
                <p:cNvSpPr txBox="1"/>
                <p:nvPr/>
              </p:nvSpPr>
              <p:spPr>
                <a:xfrm>
                  <a:off x="4142690" y="1244649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67" name="文本框 66"/>
                <p:cNvSpPr txBox="1"/>
                <p:nvPr/>
              </p:nvSpPr>
              <p:spPr>
                <a:xfrm>
                  <a:off x="4131442" y="1512463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68" name="直接连接符 67"/>
                <p:cNvCxnSpPr/>
                <p:nvPr/>
              </p:nvCxnSpPr>
              <p:spPr>
                <a:xfrm>
                  <a:off x="4134865" y="1584922"/>
                  <a:ext cx="3207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文本框 68"/>
              <p:cNvSpPr txBox="1"/>
              <p:nvPr/>
            </p:nvSpPr>
            <p:spPr>
              <a:xfrm>
                <a:off x="4809110" y="3308170"/>
                <a:ext cx="3600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70" name="组合 69"/>
              <p:cNvGrpSpPr/>
              <p:nvPr/>
            </p:nvGrpSpPr>
            <p:grpSpPr>
              <a:xfrm>
                <a:off x="5081808" y="3191334"/>
                <a:ext cx="770423" cy="667924"/>
                <a:chOff x="4134865" y="1244649"/>
                <a:chExt cx="262667" cy="667924"/>
              </a:xfrm>
            </p:grpSpPr>
            <p:sp>
              <p:nvSpPr>
                <p:cNvPr id="71" name="文本框 70"/>
                <p:cNvSpPr txBox="1"/>
                <p:nvPr/>
              </p:nvSpPr>
              <p:spPr>
                <a:xfrm>
                  <a:off x="4149940" y="1244649"/>
                  <a:ext cx="23784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3×2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2" name="文本框 71"/>
                <p:cNvSpPr txBox="1"/>
                <p:nvPr/>
              </p:nvSpPr>
              <p:spPr>
                <a:xfrm>
                  <a:off x="4149567" y="1512463"/>
                  <a:ext cx="23784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5×3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73" name="直接连接符 72"/>
                <p:cNvCxnSpPr/>
                <p:nvPr/>
              </p:nvCxnSpPr>
              <p:spPr>
                <a:xfrm>
                  <a:off x="4134865" y="1584922"/>
                  <a:ext cx="262667" cy="155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4" name="文本框 73"/>
              <p:cNvSpPr txBox="1"/>
              <p:nvPr/>
            </p:nvSpPr>
            <p:spPr>
              <a:xfrm>
                <a:off x="5810067" y="3320905"/>
                <a:ext cx="3600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75" name="组合 74"/>
              <p:cNvGrpSpPr/>
              <p:nvPr/>
            </p:nvGrpSpPr>
            <p:grpSpPr>
              <a:xfrm>
                <a:off x="6043266" y="3195529"/>
                <a:ext cx="330040" cy="667924"/>
                <a:chOff x="4109116" y="1244649"/>
                <a:chExt cx="346480" cy="667924"/>
              </a:xfrm>
            </p:grpSpPr>
            <p:sp>
              <p:nvSpPr>
                <p:cNvPr id="76" name="文本框 75"/>
                <p:cNvSpPr txBox="1"/>
                <p:nvPr/>
              </p:nvSpPr>
              <p:spPr>
                <a:xfrm>
                  <a:off x="4120364" y="1244649"/>
                  <a:ext cx="32849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7" name="文本框 76"/>
                <p:cNvSpPr txBox="1"/>
                <p:nvPr/>
              </p:nvSpPr>
              <p:spPr>
                <a:xfrm>
                  <a:off x="4109116" y="1512463"/>
                  <a:ext cx="32849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78" name="直接连接符 77"/>
                <p:cNvCxnSpPr/>
                <p:nvPr/>
              </p:nvCxnSpPr>
              <p:spPr>
                <a:xfrm>
                  <a:off x="4134865" y="1584922"/>
                  <a:ext cx="3207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9" name="文本框 48"/>
            <p:cNvSpPr txBox="1"/>
            <p:nvPr/>
          </p:nvSpPr>
          <p:spPr>
            <a:xfrm>
              <a:off x="6149518" y="3363451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5972376" y="3321083"/>
              <a:ext cx="231578" cy="1389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5620927" y="3057586"/>
              <a:ext cx="222638" cy="1095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文本框 78"/>
            <p:cNvSpPr txBox="1"/>
            <p:nvPr/>
          </p:nvSpPr>
          <p:spPr>
            <a:xfrm>
              <a:off x="5414105" y="2779707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55298" y="3775726"/>
            <a:ext cx="4846565" cy="667924"/>
            <a:chOff x="2547816" y="3927632"/>
            <a:chExt cx="4846565" cy="667924"/>
          </a:xfrm>
        </p:grpSpPr>
        <p:sp>
          <p:nvSpPr>
            <p:cNvPr id="48" name="文本框 47"/>
            <p:cNvSpPr txBox="1"/>
            <p:nvPr/>
          </p:nvSpPr>
          <p:spPr>
            <a:xfrm>
              <a:off x="2547816" y="3982612"/>
              <a:ext cx="484656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FontTx/>
                <a:buNone/>
              </a:pPr>
              <a:r>
                <a:rPr kumimoji="1"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答：铺草坪的面积占校园总面积的   。</a:t>
              </a: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6454408" y="3927632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6443694" y="419544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1" name="直接连接符 90"/>
            <p:cNvCxnSpPr/>
            <p:nvPr/>
          </p:nvCxnSpPr>
          <p:spPr>
            <a:xfrm>
              <a:off x="6468221" y="4267905"/>
              <a:ext cx="30551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5"/>
          <p:cNvSpPr txBox="1">
            <a:spLocks noChangeArrowheads="1"/>
          </p:cNvSpPr>
          <p:nvPr/>
        </p:nvSpPr>
        <p:spPr bwMode="auto">
          <a:xfrm>
            <a:off x="395536" y="339502"/>
            <a:ext cx="35293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算一算，比一比。 </a:t>
            </a:r>
          </a:p>
        </p:txBody>
      </p:sp>
      <p:sp>
        <p:nvSpPr>
          <p:cNvPr id="61" name="Rectangle 6"/>
          <p:cNvSpPr>
            <a:spLocks noChangeArrowheads="1"/>
          </p:cNvSpPr>
          <p:nvPr/>
        </p:nvSpPr>
        <p:spPr bwMode="auto">
          <a:xfrm>
            <a:off x="742377" y="2929016"/>
            <a:ext cx="1847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auto">
          <a:xfrm>
            <a:off x="742377" y="2929016"/>
            <a:ext cx="1847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1" name="组合 170"/>
          <p:cNvGrpSpPr/>
          <p:nvPr/>
        </p:nvGrpSpPr>
        <p:grpSpPr>
          <a:xfrm>
            <a:off x="1302935" y="1863612"/>
            <a:ext cx="323620" cy="667924"/>
            <a:chOff x="4131442" y="1244649"/>
            <a:chExt cx="339744" cy="667924"/>
          </a:xfrm>
        </p:grpSpPr>
        <p:sp>
          <p:nvSpPr>
            <p:cNvPr id="187" name="文本框 18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8" name="文本框 187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9" name="直接连接符 188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2" name="文本框 171"/>
          <p:cNvSpPr txBox="1"/>
          <p:nvPr/>
        </p:nvSpPr>
        <p:spPr>
          <a:xfrm>
            <a:off x="830939" y="1991632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3" name="组合 172"/>
          <p:cNvGrpSpPr/>
          <p:nvPr/>
        </p:nvGrpSpPr>
        <p:grpSpPr>
          <a:xfrm>
            <a:off x="763279" y="1869923"/>
            <a:ext cx="323620" cy="667924"/>
            <a:chOff x="4131442" y="1244649"/>
            <a:chExt cx="339744" cy="667924"/>
          </a:xfrm>
        </p:grpSpPr>
        <p:sp>
          <p:nvSpPr>
            <p:cNvPr id="184" name="文本框 183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5" name="文本框 184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6" name="直接连接符 185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1540045" y="1851670"/>
            <a:ext cx="1624353" cy="678315"/>
            <a:chOff x="1540045" y="2002368"/>
            <a:chExt cx="1624353" cy="678315"/>
          </a:xfrm>
        </p:grpSpPr>
        <p:sp>
          <p:nvSpPr>
            <p:cNvPr id="174" name="文本框 173"/>
            <p:cNvSpPr txBox="1"/>
            <p:nvPr/>
          </p:nvSpPr>
          <p:spPr>
            <a:xfrm>
              <a:off x="1540045" y="2129595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75" name="组合 174"/>
            <p:cNvGrpSpPr/>
            <p:nvPr/>
          </p:nvGrpSpPr>
          <p:grpSpPr>
            <a:xfrm>
              <a:off x="1812738" y="2012759"/>
              <a:ext cx="773740" cy="667924"/>
              <a:chOff x="4134865" y="1244649"/>
              <a:chExt cx="263798" cy="667924"/>
            </a:xfrm>
          </p:grpSpPr>
          <p:sp>
            <p:nvSpPr>
              <p:cNvPr id="181" name="文本框 180"/>
              <p:cNvSpPr txBox="1"/>
              <p:nvPr/>
            </p:nvSpPr>
            <p:spPr>
              <a:xfrm>
                <a:off x="4160815" y="1244649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1×1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2" name="文本框 181"/>
              <p:cNvSpPr txBox="1"/>
              <p:nvPr/>
            </p:nvSpPr>
            <p:spPr>
              <a:xfrm>
                <a:off x="4149567" y="1512463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2×2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3" name="直接连接符 182"/>
              <p:cNvCxnSpPr/>
              <p:nvPr/>
            </p:nvCxnSpPr>
            <p:spPr>
              <a:xfrm>
                <a:off x="4134865" y="1584922"/>
                <a:ext cx="262667" cy="155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6" name="文本框 175"/>
            <p:cNvSpPr txBox="1"/>
            <p:nvPr/>
          </p:nvSpPr>
          <p:spPr>
            <a:xfrm>
              <a:off x="2541002" y="2142330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77" name="组合 176"/>
            <p:cNvGrpSpPr/>
            <p:nvPr/>
          </p:nvGrpSpPr>
          <p:grpSpPr>
            <a:xfrm>
              <a:off x="2830144" y="2002368"/>
              <a:ext cx="334254" cy="667924"/>
              <a:chOff x="4120279" y="1244649"/>
              <a:chExt cx="350906" cy="667924"/>
            </a:xfrm>
          </p:grpSpPr>
          <p:sp>
            <p:nvSpPr>
              <p:cNvPr id="178" name="文本框 177"/>
              <p:cNvSpPr txBox="1"/>
              <p:nvPr/>
            </p:nvSpPr>
            <p:spPr>
              <a:xfrm>
                <a:off x="4142690" y="1244649"/>
                <a:ext cx="3284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9" name="文本框 178"/>
              <p:cNvSpPr txBox="1"/>
              <p:nvPr/>
            </p:nvSpPr>
            <p:spPr>
              <a:xfrm>
                <a:off x="4120279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0" name="直接连接符 179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1" name="组合 190"/>
          <p:cNvGrpSpPr/>
          <p:nvPr/>
        </p:nvGrpSpPr>
        <p:grpSpPr>
          <a:xfrm>
            <a:off x="4397397" y="1869923"/>
            <a:ext cx="323620" cy="667924"/>
            <a:chOff x="4131442" y="1244649"/>
            <a:chExt cx="339744" cy="667924"/>
          </a:xfrm>
        </p:grpSpPr>
        <p:sp>
          <p:nvSpPr>
            <p:cNvPr id="207" name="文本框 20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8" name="文本框 207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09" name="直接连接符 208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2" name="文本框 191"/>
          <p:cNvSpPr txBox="1"/>
          <p:nvPr/>
        </p:nvSpPr>
        <p:spPr>
          <a:xfrm>
            <a:off x="3925401" y="1997943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3857741" y="1876234"/>
            <a:ext cx="323620" cy="667924"/>
            <a:chOff x="4131442" y="1244649"/>
            <a:chExt cx="339744" cy="667924"/>
          </a:xfrm>
        </p:grpSpPr>
        <p:sp>
          <p:nvSpPr>
            <p:cNvPr id="204" name="文本框 203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5" name="文本框 204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06" name="直接连接符 205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634507" y="1857981"/>
            <a:ext cx="1678082" cy="678315"/>
            <a:chOff x="4634507" y="2008679"/>
            <a:chExt cx="1678082" cy="678315"/>
          </a:xfrm>
        </p:grpSpPr>
        <p:sp>
          <p:nvSpPr>
            <p:cNvPr id="194" name="文本框 193"/>
            <p:cNvSpPr txBox="1"/>
            <p:nvPr/>
          </p:nvSpPr>
          <p:spPr>
            <a:xfrm>
              <a:off x="4634507" y="2135906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95" name="组合 194"/>
            <p:cNvGrpSpPr/>
            <p:nvPr/>
          </p:nvGrpSpPr>
          <p:grpSpPr>
            <a:xfrm>
              <a:off x="4907200" y="2019070"/>
              <a:ext cx="773740" cy="667924"/>
              <a:chOff x="4134865" y="1244649"/>
              <a:chExt cx="263798" cy="667924"/>
            </a:xfrm>
          </p:grpSpPr>
          <p:sp>
            <p:nvSpPr>
              <p:cNvPr id="201" name="文本框 200"/>
              <p:cNvSpPr txBox="1"/>
              <p:nvPr/>
            </p:nvSpPr>
            <p:spPr>
              <a:xfrm>
                <a:off x="4160815" y="1244649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3×3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02" name="文本框 201"/>
              <p:cNvSpPr txBox="1"/>
              <p:nvPr/>
            </p:nvSpPr>
            <p:spPr>
              <a:xfrm>
                <a:off x="4149567" y="1512463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4×4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03" name="直接连接符 202"/>
              <p:cNvCxnSpPr/>
              <p:nvPr/>
            </p:nvCxnSpPr>
            <p:spPr>
              <a:xfrm>
                <a:off x="4134865" y="1584922"/>
                <a:ext cx="262667" cy="155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6" name="文本框 195"/>
            <p:cNvSpPr txBox="1"/>
            <p:nvPr/>
          </p:nvSpPr>
          <p:spPr>
            <a:xfrm>
              <a:off x="5635464" y="2148641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97" name="组合 196"/>
            <p:cNvGrpSpPr/>
            <p:nvPr/>
          </p:nvGrpSpPr>
          <p:grpSpPr>
            <a:xfrm>
              <a:off x="5871443" y="2008679"/>
              <a:ext cx="441146" cy="667924"/>
              <a:chOff x="4064464" y="1244649"/>
              <a:chExt cx="463123" cy="667924"/>
            </a:xfrm>
          </p:grpSpPr>
          <p:sp>
            <p:nvSpPr>
              <p:cNvPr id="198" name="文本框 197"/>
              <p:cNvSpPr txBox="1"/>
              <p:nvPr/>
            </p:nvSpPr>
            <p:spPr>
              <a:xfrm>
                <a:off x="4142690" y="1244649"/>
                <a:ext cx="3284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9" name="文本框 198"/>
              <p:cNvSpPr txBox="1"/>
              <p:nvPr/>
            </p:nvSpPr>
            <p:spPr>
              <a:xfrm>
                <a:off x="4064464" y="1512463"/>
                <a:ext cx="46312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00" name="直接连接符 199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0" name="组合 209"/>
          <p:cNvGrpSpPr/>
          <p:nvPr/>
        </p:nvGrpSpPr>
        <p:grpSpPr>
          <a:xfrm>
            <a:off x="1347909" y="2898521"/>
            <a:ext cx="323620" cy="667924"/>
            <a:chOff x="4131442" y="1244649"/>
            <a:chExt cx="339744" cy="667924"/>
          </a:xfrm>
        </p:grpSpPr>
        <p:sp>
          <p:nvSpPr>
            <p:cNvPr id="211" name="文本框 210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2" name="文本框 211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3" name="直接连接符 212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4" name="文本框 213"/>
          <p:cNvSpPr txBox="1"/>
          <p:nvPr/>
        </p:nvSpPr>
        <p:spPr>
          <a:xfrm>
            <a:off x="821293" y="3027610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+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5" name="组合 214"/>
          <p:cNvGrpSpPr/>
          <p:nvPr/>
        </p:nvGrpSpPr>
        <p:grpSpPr>
          <a:xfrm>
            <a:off x="808253" y="2904832"/>
            <a:ext cx="323620" cy="667924"/>
            <a:chOff x="4131442" y="1244649"/>
            <a:chExt cx="339744" cy="667924"/>
          </a:xfrm>
        </p:grpSpPr>
        <p:sp>
          <p:nvSpPr>
            <p:cNvPr id="216" name="文本框 215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7" name="文本框 216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8" name="直接连接符 217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1583564" y="3004101"/>
            <a:ext cx="540164" cy="410884"/>
            <a:chOff x="1478338" y="3154799"/>
            <a:chExt cx="540164" cy="410884"/>
          </a:xfrm>
        </p:grpSpPr>
        <p:sp>
          <p:nvSpPr>
            <p:cNvPr id="219" name="文本框 218"/>
            <p:cNvSpPr txBox="1"/>
            <p:nvPr/>
          </p:nvSpPr>
          <p:spPr>
            <a:xfrm>
              <a:off x="1478338" y="3165573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7" name="文本框 226"/>
            <p:cNvSpPr txBox="1"/>
            <p:nvPr/>
          </p:nvSpPr>
          <p:spPr>
            <a:xfrm>
              <a:off x="1705594" y="3154799"/>
              <a:ext cx="312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4373784" y="2898945"/>
            <a:ext cx="323620" cy="667924"/>
            <a:chOff x="4131442" y="1244649"/>
            <a:chExt cx="339744" cy="667924"/>
          </a:xfrm>
        </p:grpSpPr>
        <p:sp>
          <p:nvSpPr>
            <p:cNvPr id="230" name="文本框 229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1" name="文本框 230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32" name="直接连接符 231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3" name="文本框 232"/>
          <p:cNvSpPr txBox="1"/>
          <p:nvPr/>
        </p:nvSpPr>
        <p:spPr>
          <a:xfrm>
            <a:off x="3901788" y="3026965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34" name="组合 233"/>
          <p:cNvGrpSpPr/>
          <p:nvPr/>
        </p:nvGrpSpPr>
        <p:grpSpPr>
          <a:xfrm>
            <a:off x="3834128" y="2905256"/>
            <a:ext cx="323620" cy="667924"/>
            <a:chOff x="4131442" y="1244649"/>
            <a:chExt cx="339744" cy="667924"/>
          </a:xfrm>
        </p:grpSpPr>
        <p:sp>
          <p:nvSpPr>
            <p:cNvPr id="235" name="文本框 234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6" name="文本框 235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37" name="直接连接符 236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8" name="文本框 247"/>
          <p:cNvSpPr txBox="1"/>
          <p:nvPr/>
        </p:nvSpPr>
        <p:spPr>
          <a:xfrm>
            <a:off x="3858591" y="3027897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+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610894" y="2890956"/>
            <a:ext cx="1127299" cy="678416"/>
            <a:chOff x="4610894" y="3041654"/>
            <a:chExt cx="1127299" cy="678416"/>
          </a:xfrm>
        </p:grpSpPr>
        <p:sp>
          <p:nvSpPr>
            <p:cNvPr id="238" name="文本框 237"/>
            <p:cNvSpPr txBox="1"/>
            <p:nvPr/>
          </p:nvSpPr>
          <p:spPr>
            <a:xfrm>
              <a:off x="4610894" y="3164928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44" name="组合 243"/>
            <p:cNvGrpSpPr/>
            <p:nvPr/>
          </p:nvGrpSpPr>
          <p:grpSpPr>
            <a:xfrm>
              <a:off x="4861767" y="3041654"/>
              <a:ext cx="343869" cy="667924"/>
              <a:chOff x="4110184" y="1244649"/>
              <a:chExt cx="360999" cy="667924"/>
            </a:xfrm>
          </p:grpSpPr>
          <p:sp>
            <p:nvSpPr>
              <p:cNvPr id="245" name="文本框 244"/>
              <p:cNvSpPr txBox="1"/>
              <p:nvPr/>
            </p:nvSpPr>
            <p:spPr>
              <a:xfrm>
                <a:off x="4110184" y="1244649"/>
                <a:ext cx="3609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46" name="文本框 245"/>
              <p:cNvSpPr txBox="1"/>
              <p:nvPr/>
            </p:nvSpPr>
            <p:spPr>
              <a:xfrm>
                <a:off x="4120279" y="1512463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47" name="直接连接符 246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49" name="组合 248"/>
            <p:cNvGrpSpPr/>
            <p:nvPr/>
          </p:nvGrpSpPr>
          <p:grpSpPr>
            <a:xfrm>
              <a:off x="5394324" y="3052146"/>
              <a:ext cx="343869" cy="667924"/>
              <a:chOff x="4110184" y="1244649"/>
              <a:chExt cx="360999" cy="667924"/>
            </a:xfrm>
          </p:grpSpPr>
          <p:sp>
            <p:nvSpPr>
              <p:cNvPr id="250" name="文本框 249"/>
              <p:cNvSpPr txBox="1"/>
              <p:nvPr/>
            </p:nvSpPr>
            <p:spPr>
              <a:xfrm>
                <a:off x="4110184" y="1244649"/>
                <a:ext cx="3609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51" name="文本框 250"/>
              <p:cNvSpPr txBox="1"/>
              <p:nvPr/>
            </p:nvSpPr>
            <p:spPr>
              <a:xfrm>
                <a:off x="4120279" y="1512463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52" name="直接连接符 25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53" name="文本框 252"/>
            <p:cNvSpPr txBox="1"/>
            <p:nvPr/>
          </p:nvSpPr>
          <p:spPr>
            <a:xfrm>
              <a:off x="5124768" y="3169543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63920" y1="36889" x2="58352" y2="45778"/>
                        <a14:foregroundMark x1="42094" y1="33111" x2="34744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951275"/>
            <a:ext cx="1559044" cy="156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5425074" y="666746"/>
            <a:ext cx="2931975" cy="1326536"/>
            <a:chOff x="5425074" y="666746"/>
            <a:chExt cx="2931975" cy="1326536"/>
          </a:xfrm>
          <a:noFill/>
        </p:grpSpPr>
        <p:sp>
          <p:nvSpPr>
            <p:cNvPr id="254" name="云形标注 5"/>
            <p:cNvSpPr>
              <a:spLocks noChangeArrowheads="1"/>
            </p:cNvSpPr>
            <p:nvPr/>
          </p:nvSpPr>
          <p:spPr bwMode="auto">
            <a:xfrm>
              <a:off x="5425074" y="666746"/>
              <a:ext cx="2788396" cy="1326536"/>
            </a:xfrm>
            <a:prstGeom prst="cloudCallout">
              <a:avLst>
                <a:gd name="adj1" fmla="val 33161"/>
                <a:gd name="adj2" fmla="val 62552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6" name="TextBox 7"/>
            <p:cNvSpPr txBox="1">
              <a:spLocks noChangeArrowheads="1"/>
            </p:cNvSpPr>
            <p:nvPr/>
          </p:nvSpPr>
          <p:spPr bwMode="auto">
            <a:xfrm>
              <a:off x="5570590" y="830261"/>
              <a:ext cx="2786459" cy="1015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分数乘分数，用分子相乘的积作为分子，分母相乘的积作为分母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51101" y="3342973"/>
            <a:ext cx="2788396" cy="1326536"/>
            <a:chOff x="5451101" y="3342973"/>
            <a:chExt cx="2788396" cy="1326536"/>
          </a:xfrm>
          <a:noFill/>
        </p:grpSpPr>
        <p:sp>
          <p:nvSpPr>
            <p:cNvPr id="257" name="云形标注 5"/>
            <p:cNvSpPr>
              <a:spLocks noChangeArrowheads="1"/>
            </p:cNvSpPr>
            <p:nvPr/>
          </p:nvSpPr>
          <p:spPr bwMode="auto">
            <a:xfrm>
              <a:off x="5451101" y="3342973"/>
              <a:ext cx="2788396" cy="1326536"/>
            </a:xfrm>
            <a:prstGeom prst="cloudCallout">
              <a:avLst>
                <a:gd name="adj1" fmla="val 37737"/>
                <a:gd name="adj2" fmla="val -65693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8" name="TextBox 7"/>
            <p:cNvSpPr txBox="1">
              <a:spLocks noChangeArrowheads="1"/>
            </p:cNvSpPr>
            <p:nvPr/>
          </p:nvSpPr>
          <p:spPr bwMode="auto">
            <a:xfrm>
              <a:off x="5698952" y="3520243"/>
              <a:ext cx="2540545" cy="1015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同分母分数相加，用分子相加的和作为分子，分母不变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62636" y="319825"/>
            <a:ext cx="80418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kumimoji="1"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一个正方形的边长是   米，它的周长是多少米？面积是多少平方米？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3985158" y="411510"/>
            <a:ext cx="323620" cy="667924"/>
            <a:chOff x="4131442" y="1244649"/>
            <a:chExt cx="339744" cy="667924"/>
          </a:xfrm>
        </p:grpSpPr>
        <p:sp>
          <p:nvSpPr>
            <p:cNvPr id="53" name="文本框 52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3486379" y="2844861"/>
            <a:ext cx="2388274" cy="675786"/>
            <a:chOff x="4032344" y="3191334"/>
            <a:chExt cx="2388274" cy="675786"/>
          </a:xfrm>
        </p:grpSpPr>
        <p:grpSp>
          <p:nvGrpSpPr>
            <p:cNvPr id="60" name="组合 59"/>
            <p:cNvGrpSpPr/>
            <p:nvPr/>
          </p:nvGrpSpPr>
          <p:grpSpPr>
            <a:xfrm>
              <a:off x="4572000" y="3192885"/>
              <a:ext cx="323620" cy="667924"/>
              <a:chOff x="4131442" y="1244649"/>
              <a:chExt cx="339744" cy="667924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4" name="文本框 63"/>
            <p:cNvSpPr txBox="1"/>
            <p:nvPr/>
          </p:nvSpPr>
          <p:spPr>
            <a:xfrm>
              <a:off x="4100004" y="3320905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4032344" y="3199196"/>
              <a:ext cx="323620" cy="667924"/>
              <a:chOff x="4131442" y="1244649"/>
              <a:chExt cx="339744" cy="667924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8" name="直接连接符 67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9" name="文本框 68"/>
            <p:cNvSpPr txBox="1"/>
            <p:nvPr/>
          </p:nvSpPr>
          <p:spPr>
            <a:xfrm>
              <a:off x="4809110" y="3308170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5081808" y="3191334"/>
              <a:ext cx="770423" cy="667924"/>
              <a:chOff x="4134865" y="1244649"/>
              <a:chExt cx="262667" cy="667924"/>
            </a:xfrm>
          </p:grpSpPr>
          <p:sp>
            <p:nvSpPr>
              <p:cNvPr id="71" name="文本框 70"/>
              <p:cNvSpPr txBox="1"/>
              <p:nvPr/>
            </p:nvSpPr>
            <p:spPr>
              <a:xfrm>
                <a:off x="4149940" y="1244649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3×3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4149567" y="1512463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8×8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4134865" y="1584922"/>
                <a:ext cx="262667" cy="155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4" name="文本框 73"/>
            <p:cNvSpPr txBox="1"/>
            <p:nvPr/>
          </p:nvSpPr>
          <p:spPr>
            <a:xfrm>
              <a:off x="5810067" y="3320905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5979472" y="3195529"/>
              <a:ext cx="441146" cy="667924"/>
              <a:chOff x="4042138" y="1244649"/>
              <a:chExt cx="463120" cy="667924"/>
            </a:xfrm>
          </p:grpSpPr>
          <p:sp>
            <p:nvSpPr>
              <p:cNvPr id="76" name="文本框 75"/>
              <p:cNvSpPr txBox="1"/>
              <p:nvPr/>
            </p:nvSpPr>
            <p:spPr>
              <a:xfrm>
                <a:off x="4120364" y="1244649"/>
                <a:ext cx="32849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4042138" y="1512463"/>
                <a:ext cx="46312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8" name="直接连接符 77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11" name="文本框 110"/>
          <p:cNvSpPr txBox="1"/>
          <p:nvPr/>
        </p:nvSpPr>
        <p:spPr>
          <a:xfrm>
            <a:off x="2034235" y="3706560"/>
            <a:ext cx="50807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kumimoji="1"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答：它的周长是   米，面积是   平方米。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3922989" y="366200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3912275" y="392981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18" name="直接连接符 117"/>
          <p:cNvCxnSpPr/>
          <p:nvPr/>
        </p:nvCxnSpPr>
        <p:spPr>
          <a:xfrm>
            <a:off x="3936802" y="4002274"/>
            <a:ext cx="30551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文本框 118"/>
          <p:cNvSpPr txBox="1"/>
          <p:nvPr/>
        </p:nvSpPr>
        <p:spPr>
          <a:xfrm>
            <a:off x="5564657" y="366712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5490143" y="393493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21" name="直接连接符 120"/>
          <p:cNvCxnSpPr/>
          <p:nvPr/>
        </p:nvCxnSpPr>
        <p:spPr>
          <a:xfrm>
            <a:off x="5578470" y="4007395"/>
            <a:ext cx="30551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498285" y="1707654"/>
            <a:ext cx="3155474" cy="974562"/>
            <a:chOff x="3498285" y="2032590"/>
            <a:chExt cx="3155474" cy="974562"/>
          </a:xfrm>
        </p:grpSpPr>
        <p:grpSp>
          <p:nvGrpSpPr>
            <p:cNvPr id="80" name="组合 79"/>
            <p:cNvGrpSpPr/>
            <p:nvPr/>
          </p:nvGrpSpPr>
          <p:grpSpPr>
            <a:xfrm>
              <a:off x="3498285" y="2206197"/>
              <a:ext cx="2340962" cy="675786"/>
              <a:chOff x="4032344" y="3191334"/>
              <a:chExt cx="2340962" cy="675786"/>
            </a:xfrm>
          </p:grpSpPr>
          <p:sp>
            <p:nvSpPr>
              <p:cNvPr id="100" name="文本框 99"/>
              <p:cNvSpPr txBox="1"/>
              <p:nvPr/>
            </p:nvSpPr>
            <p:spPr>
              <a:xfrm>
                <a:off x="4561450" y="3320481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4100004" y="3320905"/>
                <a:ext cx="5810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×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83" name="组合 82"/>
              <p:cNvGrpSpPr/>
              <p:nvPr/>
            </p:nvGrpSpPr>
            <p:grpSpPr>
              <a:xfrm>
                <a:off x="4032344" y="3199196"/>
                <a:ext cx="323620" cy="667924"/>
                <a:chOff x="4131442" y="1244649"/>
                <a:chExt cx="339744" cy="667924"/>
              </a:xfrm>
            </p:grpSpPr>
            <p:sp>
              <p:nvSpPr>
                <p:cNvPr id="97" name="文本框 96"/>
                <p:cNvSpPr txBox="1"/>
                <p:nvPr/>
              </p:nvSpPr>
              <p:spPr>
                <a:xfrm>
                  <a:off x="4142690" y="1244649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8" name="文本框 97"/>
                <p:cNvSpPr txBox="1"/>
                <p:nvPr/>
              </p:nvSpPr>
              <p:spPr>
                <a:xfrm>
                  <a:off x="4131442" y="1512463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8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9" name="直接连接符 98"/>
                <p:cNvCxnSpPr/>
                <p:nvPr/>
              </p:nvCxnSpPr>
              <p:spPr>
                <a:xfrm>
                  <a:off x="4134865" y="1584922"/>
                  <a:ext cx="3207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4" name="文本框 83"/>
              <p:cNvSpPr txBox="1"/>
              <p:nvPr/>
            </p:nvSpPr>
            <p:spPr>
              <a:xfrm>
                <a:off x="4809110" y="3308170"/>
                <a:ext cx="3600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85" name="组合 84"/>
              <p:cNvGrpSpPr/>
              <p:nvPr/>
            </p:nvGrpSpPr>
            <p:grpSpPr>
              <a:xfrm>
                <a:off x="5081808" y="3191334"/>
                <a:ext cx="770423" cy="667924"/>
                <a:chOff x="4134865" y="1244649"/>
                <a:chExt cx="262667" cy="667924"/>
              </a:xfrm>
            </p:grpSpPr>
            <p:sp>
              <p:nvSpPr>
                <p:cNvPr id="94" name="文本框 93"/>
                <p:cNvSpPr txBox="1"/>
                <p:nvPr/>
              </p:nvSpPr>
              <p:spPr>
                <a:xfrm>
                  <a:off x="4149940" y="1244649"/>
                  <a:ext cx="23784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3×4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5" name="文本框 94"/>
                <p:cNvSpPr txBox="1"/>
                <p:nvPr/>
              </p:nvSpPr>
              <p:spPr>
                <a:xfrm>
                  <a:off x="4203942" y="1512463"/>
                  <a:ext cx="10668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8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6" name="直接连接符 95"/>
                <p:cNvCxnSpPr/>
                <p:nvPr/>
              </p:nvCxnSpPr>
              <p:spPr>
                <a:xfrm>
                  <a:off x="4134865" y="1584922"/>
                  <a:ext cx="262667" cy="155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6" name="文本框 85"/>
              <p:cNvSpPr txBox="1"/>
              <p:nvPr/>
            </p:nvSpPr>
            <p:spPr>
              <a:xfrm>
                <a:off x="5810067" y="3320905"/>
                <a:ext cx="3600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87" name="组合 86"/>
              <p:cNvGrpSpPr/>
              <p:nvPr/>
            </p:nvGrpSpPr>
            <p:grpSpPr>
              <a:xfrm>
                <a:off x="6043266" y="3195529"/>
                <a:ext cx="330040" cy="667924"/>
                <a:chOff x="4109116" y="1244649"/>
                <a:chExt cx="346480" cy="667924"/>
              </a:xfrm>
            </p:grpSpPr>
            <p:sp>
              <p:nvSpPr>
                <p:cNvPr id="88" name="文本框 87"/>
                <p:cNvSpPr txBox="1"/>
                <p:nvPr/>
              </p:nvSpPr>
              <p:spPr>
                <a:xfrm>
                  <a:off x="4120364" y="1244649"/>
                  <a:ext cx="32849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2" name="文本框 91"/>
                <p:cNvSpPr txBox="1"/>
                <p:nvPr/>
              </p:nvSpPr>
              <p:spPr>
                <a:xfrm>
                  <a:off x="4109116" y="1512463"/>
                  <a:ext cx="32849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3" name="直接连接符 92"/>
                <p:cNvCxnSpPr/>
                <p:nvPr/>
              </p:nvCxnSpPr>
              <p:spPr>
                <a:xfrm>
                  <a:off x="4134865" y="1584922"/>
                  <a:ext cx="32073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7" name="文本框 106"/>
            <p:cNvSpPr txBox="1"/>
            <p:nvPr/>
          </p:nvSpPr>
          <p:spPr>
            <a:xfrm>
              <a:off x="4960101" y="260704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4780090" y="2629531"/>
              <a:ext cx="231578" cy="13893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5011208" y="2344440"/>
              <a:ext cx="222638" cy="10954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文本框 109"/>
            <p:cNvSpPr txBox="1"/>
            <p:nvPr/>
          </p:nvSpPr>
          <p:spPr>
            <a:xfrm>
              <a:off x="5126836" y="2032590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5699652" y="2371650"/>
              <a:ext cx="954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（米）</a:t>
              </a:r>
              <a:endParaRPr lang="zh-CN" altLang="en-US" sz="2000" b="1" dirty="0"/>
            </a:p>
          </p:txBody>
        </p:sp>
      </p:grpSp>
      <p:sp>
        <p:nvSpPr>
          <p:cNvPr id="122" name="矩形 121"/>
          <p:cNvSpPr/>
          <p:nvPr/>
        </p:nvSpPr>
        <p:spPr>
          <a:xfrm>
            <a:off x="5658580" y="3008559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（平方米）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6" grpId="0"/>
      <p:bldP spid="117" grpId="0"/>
      <p:bldP spid="119" grpId="0"/>
      <p:bldP spid="120" grpId="0"/>
      <p:bldP spid="1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1331640" y="2479828"/>
            <a:ext cx="5933133" cy="81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8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分数乘分数，用分子相乘的积作为分子，分母相乘的积作为分母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1403648" y="3294502"/>
            <a:ext cx="34688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能约分的可以先约分。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E398202-D520-4083-9722-8E8A947790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9234F52E-F410-4287-97B3-284F75CC3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34041" y="1065619"/>
            <a:ext cx="3371451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想一想，算一算。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915815" y="1585360"/>
            <a:ext cx="1005281" cy="667924"/>
            <a:chOff x="2764403" y="4217525"/>
            <a:chExt cx="798628" cy="667924"/>
          </a:xfrm>
        </p:grpSpPr>
        <p:grpSp>
          <p:nvGrpSpPr>
            <p:cNvPr id="23" name="组合 22"/>
            <p:cNvGrpSpPr/>
            <p:nvPr/>
          </p:nvGrpSpPr>
          <p:grpSpPr>
            <a:xfrm>
              <a:off x="3227378" y="4217525"/>
              <a:ext cx="335653" cy="667924"/>
              <a:chOff x="3693330" y="1244649"/>
              <a:chExt cx="320730" cy="667924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3718828" y="1244649"/>
                <a:ext cx="2387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3725910" y="1512463"/>
                <a:ext cx="2375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文本框 23"/>
            <p:cNvSpPr txBox="1"/>
            <p:nvPr/>
          </p:nvSpPr>
          <p:spPr>
            <a:xfrm>
              <a:off x="2764403" y="4342943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24×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920921" y="1498127"/>
            <a:ext cx="1302858" cy="814142"/>
            <a:chOff x="3559918" y="4130292"/>
            <a:chExt cx="1302858" cy="814142"/>
          </a:xfrm>
        </p:grpSpPr>
        <p:sp>
          <p:nvSpPr>
            <p:cNvPr id="29" name="文本框 28"/>
            <p:cNvSpPr txBox="1"/>
            <p:nvPr/>
          </p:nvSpPr>
          <p:spPr>
            <a:xfrm>
              <a:off x="3712817" y="4228374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559918" y="435186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569472" y="4342654"/>
              <a:ext cx="293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366976" y="4326995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744489" y="4231043"/>
              <a:ext cx="4429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24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196466" y="4216841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946619" y="446850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3830709" y="4564901"/>
              <a:ext cx="5614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3977260" y="4633519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3827964" y="4391987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3575140" y="413029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154271" y="4544324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915816" y="2612650"/>
            <a:ext cx="1059587" cy="667924"/>
            <a:chOff x="2671382" y="4217525"/>
            <a:chExt cx="798494" cy="667924"/>
          </a:xfrm>
        </p:grpSpPr>
        <p:grpSp>
          <p:nvGrpSpPr>
            <p:cNvPr id="59" name="组合 58"/>
            <p:cNvGrpSpPr/>
            <p:nvPr/>
          </p:nvGrpSpPr>
          <p:grpSpPr>
            <a:xfrm>
              <a:off x="3222799" y="4217525"/>
              <a:ext cx="247077" cy="667924"/>
              <a:chOff x="3688920" y="1244649"/>
              <a:chExt cx="236090" cy="667924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3696634" y="1244649"/>
                <a:ext cx="2253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3688920" y="1512463"/>
                <a:ext cx="2253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3693330" y="1584922"/>
                <a:ext cx="23168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0" name="文本框 59"/>
            <p:cNvSpPr txBox="1"/>
            <p:nvPr/>
          </p:nvSpPr>
          <p:spPr>
            <a:xfrm>
              <a:off x="2671382" y="4342943"/>
              <a:ext cx="6638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120×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00115" y="2426549"/>
            <a:ext cx="1867550" cy="901220"/>
            <a:chOff x="3900115" y="2426549"/>
            <a:chExt cx="1867550" cy="901220"/>
          </a:xfrm>
        </p:grpSpPr>
        <p:grpSp>
          <p:nvGrpSpPr>
            <p:cNvPr id="50" name="组合 49"/>
            <p:cNvGrpSpPr/>
            <p:nvPr/>
          </p:nvGrpSpPr>
          <p:grpSpPr>
            <a:xfrm>
              <a:off x="3935221" y="2611966"/>
              <a:ext cx="1298906" cy="651772"/>
              <a:chOff x="3395534" y="4216841"/>
              <a:chExt cx="1298906" cy="651772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3668201" y="4228374"/>
                <a:ext cx="9541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 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3395534" y="435186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4366976" y="4326995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3562075" y="4221518"/>
                <a:ext cx="6827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120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4172402" y="4216841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3866082" y="4468503"/>
                <a:ext cx="4540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3645318" y="4564901"/>
                <a:ext cx="74732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直接连接符 43"/>
            <p:cNvCxnSpPr/>
            <p:nvPr/>
          </p:nvCxnSpPr>
          <p:spPr>
            <a:xfrm>
              <a:off x="4453508" y="2994971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4692163" y="2927659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6" name="直接连接符 45"/>
            <p:cNvCxnSpPr>
              <a:endCxn id="57" idx="0"/>
            </p:cNvCxnSpPr>
            <p:nvPr/>
          </p:nvCxnSpPr>
          <p:spPr>
            <a:xfrm>
              <a:off x="4203600" y="2764365"/>
              <a:ext cx="429195" cy="992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3900115" y="2426549"/>
              <a:ext cx="5326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096577" y="2736257"/>
              <a:ext cx="671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004443" y="3719532"/>
            <a:ext cx="335652" cy="667924"/>
            <a:chOff x="3721209" y="1244649"/>
            <a:chExt cx="320730" cy="667924"/>
          </a:xfrm>
        </p:grpSpPr>
        <p:sp>
          <p:nvSpPr>
            <p:cNvPr id="65" name="文本框 64"/>
            <p:cNvSpPr txBox="1"/>
            <p:nvPr/>
          </p:nvSpPr>
          <p:spPr>
            <a:xfrm>
              <a:off x="3737414" y="1244649"/>
              <a:ext cx="2989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3735212" y="1512463"/>
              <a:ext cx="2989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3721209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8" name="文本框 67"/>
          <p:cNvSpPr txBox="1"/>
          <p:nvPr/>
        </p:nvSpPr>
        <p:spPr>
          <a:xfrm>
            <a:off x="3255953" y="3822661"/>
            <a:ext cx="751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×15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3796725" y="3671344"/>
            <a:ext cx="1739524" cy="704745"/>
            <a:chOff x="5868338" y="2915976"/>
            <a:chExt cx="1739524" cy="704745"/>
          </a:xfrm>
        </p:grpSpPr>
        <p:grpSp>
          <p:nvGrpSpPr>
            <p:cNvPr id="70" name="组合 69"/>
            <p:cNvGrpSpPr/>
            <p:nvPr/>
          </p:nvGrpSpPr>
          <p:grpSpPr>
            <a:xfrm>
              <a:off x="6149419" y="2952797"/>
              <a:ext cx="836905" cy="667924"/>
              <a:chOff x="3690608" y="1244649"/>
              <a:chExt cx="799700" cy="667924"/>
            </a:xfrm>
          </p:grpSpPr>
          <p:sp>
            <p:nvSpPr>
              <p:cNvPr id="78" name="文本框 77"/>
              <p:cNvSpPr txBox="1"/>
              <p:nvPr/>
            </p:nvSpPr>
            <p:spPr>
              <a:xfrm>
                <a:off x="3701155" y="1244649"/>
                <a:ext cx="78915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1×15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3909683" y="1512463"/>
                <a:ext cx="3307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0" name="直接连接符 79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1" name="文本框 70"/>
            <p:cNvSpPr txBox="1"/>
            <p:nvPr/>
          </p:nvSpPr>
          <p:spPr>
            <a:xfrm>
              <a:off x="7166716" y="291597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5868338" y="3076289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930028" y="307452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174287" y="398734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162808" y="4057265"/>
            <a:ext cx="335652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/>
      <p:bldP spid="2" grpId="0"/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1"/>
          <p:cNvSpPr>
            <a:spLocks noChangeArrowheads="1"/>
          </p:cNvSpPr>
          <p:nvPr/>
        </p:nvSpPr>
        <p:spPr bwMode="auto">
          <a:xfrm>
            <a:off x="10088233" y="5227613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1" name="Oval 22"/>
          <p:cNvSpPr>
            <a:spLocks noChangeArrowheads="1"/>
          </p:cNvSpPr>
          <p:nvPr/>
        </p:nvSpPr>
        <p:spPr bwMode="auto">
          <a:xfrm>
            <a:off x="9732633" y="5592738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539552" y="1203598"/>
            <a:ext cx="2480979" cy="2990587"/>
            <a:chOff x="341017" y="1359595"/>
            <a:chExt cx="2480979" cy="2990587"/>
          </a:xfrm>
          <a:noFill/>
        </p:grpSpPr>
        <p:sp>
          <p:nvSpPr>
            <p:cNvPr id="40" name="流程图: 卡片 39"/>
            <p:cNvSpPr/>
            <p:nvPr/>
          </p:nvSpPr>
          <p:spPr>
            <a:xfrm>
              <a:off x="341017" y="1359595"/>
              <a:ext cx="2480979" cy="2990587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27193" y="1527297"/>
              <a:ext cx="2325603" cy="265713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我国古代著名哲学著作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庄子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天下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中有这样一段话：“一尺之捶，日取其半，万世不竭。”意思是说：一尺长的木棍，每天截一半，永远也截不完。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82252"/>
          <a:stretch>
            <a:fillRect/>
          </a:stretch>
        </p:blipFill>
        <p:spPr>
          <a:xfrm>
            <a:off x="4040326" y="1455771"/>
            <a:ext cx="2306497" cy="571195"/>
          </a:xfrm>
          <a:prstGeom prst="rect">
            <a:avLst/>
          </a:prstGeom>
        </p:spPr>
      </p:pic>
      <p:sp>
        <p:nvSpPr>
          <p:cNvPr id="158" name="文本框 157"/>
          <p:cNvSpPr txBox="1"/>
          <p:nvPr/>
        </p:nvSpPr>
        <p:spPr>
          <a:xfrm>
            <a:off x="6395223" y="1541314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031926" y="2132330"/>
            <a:ext cx="807959" cy="667924"/>
            <a:chOff x="3031926" y="2132330"/>
            <a:chExt cx="807959" cy="667924"/>
          </a:xfrm>
        </p:grpSpPr>
        <p:grpSp>
          <p:nvGrpSpPr>
            <p:cNvPr id="159" name="组合 158"/>
            <p:cNvGrpSpPr/>
            <p:nvPr/>
          </p:nvGrpSpPr>
          <p:grpSpPr>
            <a:xfrm>
              <a:off x="3516265" y="2132330"/>
              <a:ext cx="323620" cy="667924"/>
              <a:chOff x="4131442" y="1244649"/>
              <a:chExt cx="339744" cy="667924"/>
            </a:xfrm>
          </p:grpSpPr>
          <p:sp>
            <p:nvSpPr>
              <p:cNvPr id="160" name="文本框 15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1" name="文本框 160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2" name="直接连接符 16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3" name="文本框 162"/>
            <p:cNvSpPr txBox="1"/>
            <p:nvPr/>
          </p:nvSpPr>
          <p:spPr>
            <a:xfrm>
              <a:off x="3031926" y="2260350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</p:grpSp>
      <p:sp>
        <p:nvSpPr>
          <p:cNvPr id="182" name="文本框 181"/>
          <p:cNvSpPr txBox="1"/>
          <p:nvPr/>
        </p:nvSpPr>
        <p:spPr>
          <a:xfrm>
            <a:off x="3497000" y="1567142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99504" y="2106502"/>
            <a:ext cx="1336569" cy="668775"/>
            <a:chOff x="6399504" y="2106502"/>
            <a:chExt cx="1336569" cy="668775"/>
          </a:xfrm>
        </p:grpSpPr>
        <p:grpSp>
          <p:nvGrpSpPr>
            <p:cNvPr id="59" name="组合 58"/>
            <p:cNvGrpSpPr/>
            <p:nvPr/>
          </p:nvGrpSpPr>
          <p:grpSpPr>
            <a:xfrm>
              <a:off x="6883843" y="2106502"/>
              <a:ext cx="323620" cy="667924"/>
              <a:chOff x="4131442" y="1244649"/>
              <a:chExt cx="339744" cy="667924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0" name="文本框 59"/>
            <p:cNvSpPr txBox="1"/>
            <p:nvPr/>
          </p:nvSpPr>
          <p:spPr>
            <a:xfrm>
              <a:off x="6399504" y="2234522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149805" y="2224189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83" name="组合 182"/>
            <p:cNvGrpSpPr/>
            <p:nvPr/>
          </p:nvGrpSpPr>
          <p:grpSpPr>
            <a:xfrm>
              <a:off x="7412453" y="2107353"/>
              <a:ext cx="323620" cy="667924"/>
              <a:chOff x="4131442" y="1244649"/>
              <a:chExt cx="339744" cy="667924"/>
            </a:xfrm>
          </p:grpSpPr>
          <p:sp>
            <p:nvSpPr>
              <p:cNvPr id="184" name="文本框 183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5" name="文本框 184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6" name="直接连接符 185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02" name="图片 201"/>
          <p:cNvPicPr>
            <a:picLocks noChangeAspect="1"/>
          </p:cNvPicPr>
          <p:nvPr/>
        </p:nvPicPr>
        <p:blipFill rotWithShape="1">
          <a:blip r:embed="rId2"/>
          <a:srcRect t="24123" b="60215"/>
          <a:stretch>
            <a:fillRect/>
          </a:stretch>
        </p:blipFill>
        <p:spPr>
          <a:xfrm>
            <a:off x="4048013" y="2230074"/>
            <a:ext cx="2306497" cy="504057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3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1"/>
          <p:cNvSpPr>
            <a:spLocks noChangeArrowheads="1"/>
          </p:cNvSpPr>
          <p:nvPr/>
        </p:nvSpPr>
        <p:spPr bwMode="auto">
          <a:xfrm>
            <a:off x="10088233" y="5227613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1" name="Oval 22"/>
          <p:cNvSpPr>
            <a:spLocks noChangeArrowheads="1"/>
          </p:cNvSpPr>
          <p:nvPr/>
        </p:nvSpPr>
        <p:spPr bwMode="auto">
          <a:xfrm>
            <a:off x="9732633" y="5592738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82252"/>
          <a:stretch>
            <a:fillRect/>
          </a:stretch>
        </p:blipFill>
        <p:spPr>
          <a:xfrm>
            <a:off x="4404645" y="1967881"/>
            <a:ext cx="2306497" cy="57119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396245" y="2644440"/>
            <a:ext cx="807959" cy="667924"/>
            <a:chOff x="3031926" y="2132330"/>
            <a:chExt cx="807959" cy="667924"/>
          </a:xfrm>
        </p:grpSpPr>
        <p:grpSp>
          <p:nvGrpSpPr>
            <p:cNvPr id="159" name="组合 158"/>
            <p:cNvGrpSpPr/>
            <p:nvPr/>
          </p:nvGrpSpPr>
          <p:grpSpPr>
            <a:xfrm>
              <a:off x="3516265" y="2132330"/>
              <a:ext cx="323620" cy="667924"/>
              <a:chOff x="4131442" y="1244649"/>
              <a:chExt cx="339744" cy="667924"/>
            </a:xfrm>
          </p:grpSpPr>
          <p:sp>
            <p:nvSpPr>
              <p:cNvPr id="160" name="文本框 15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1" name="文本框 160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2" name="直接连接符 16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3" name="文本框 162"/>
            <p:cNvSpPr txBox="1"/>
            <p:nvPr/>
          </p:nvSpPr>
          <p:spPr>
            <a:xfrm>
              <a:off x="3031926" y="2260350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22617" y="3409683"/>
            <a:ext cx="863276" cy="674235"/>
            <a:chOff x="3058298" y="2897573"/>
            <a:chExt cx="863276" cy="674235"/>
          </a:xfrm>
        </p:grpSpPr>
        <p:grpSp>
          <p:nvGrpSpPr>
            <p:cNvPr id="164" name="组合 163"/>
            <p:cNvGrpSpPr/>
            <p:nvPr/>
          </p:nvGrpSpPr>
          <p:grpSpPr>
            <a:xfrm>
              <a:off x="3597954" y="2897573"/>
              <a:ext cx="323620" cy="667924"/>
              <a:chOff x="4131442" y="1244649"/>
              <a:chExt cx="339744" cy="667924"/>
            </a:xfrm>
          </p:grpSpPr>
          <p:sp>
            <p:nvSpPr>
              <p:cNvPr id="165" name="文本框 164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6" name="文本框 165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7" name="直接连接符 166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8" name="文本框 167"/>
            <p:cNvSpPr txBox="1"/>
            <p:nvPr/>
          </p:nvSpPr>
          <p:spPr>
            <a:xfrm>
              <a:off x="3125958" y="3025593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  <p:grpSp>
          <p:nvGrpSpPr>
            <p:cNvPr id="169" name="组合 168"/>
            <p:cNvGrpSpPr/>
            <p:nvPr/>
          </p:nvGrpSpPr>
          <p:grpSpPr>
            <a:xfrm>
              <a:off x="3058298" y="2903884"/>
              <a:ext cx="323620" cy="667924"/>
              <a:chOff x="4131442" y="1244649"/>
              <a:chExt cx="339744" cy="667924"/>
            </a:xfrm>
          </p:grpSpPr>
          <p:sp>
            <p:nvSpPr>
              <p:cNvPr id="170" name="文本框 16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1" name="文本框 170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2" name="直接连接符 17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82" name="文本框 181"/>
          <p:cNvSpPr txBox="1"/>
          <p:nvPr/>
        </p:nvSpPr>
        <p:spPr>
          <a:xfrm>
            <a:off x="3861319" y="2079252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763823" y="2618612"/>
            <a:ext cx="1336569" cy="668775"/>
            <a:chOff x="6399504" y="2106502"/>
            <a:chExt cx="1336569" cy="668775"/>
          </a:xfrm>
        </p:grpSpPr>
        <p:grpSp>
          <p:nvGrpSpPr>
            <p:cNvPr id="59" name="组合 58"/>
            <p:cNvGrpSpPr/>
            <p:nvPr/>
          </p:nvGrpSpPr>
          <p:grpSpPr>
            <a:xfrm>
              <a:off x="6883843" y="2106502"/>
              <a:ext cx="323620" cy="667924"/>
              <a:chOff x="4131442" y="1244649"/>
              <a:chExt cx="339744" cy="667924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0" name="文本框 59"/>
            <p:cNvSpPr txBox="1"/>
            <p:nvPr/>
          </p:nvSpPr>
          <p:spPr>
            <a:xfrm>
              <a:off x="6399504" y="2234522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149805" y="2224189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83" name="组合 182"/>
            <p:cNvGrpSpPr/>
            <p:nvPr/>
          </p:nvGrpSpPr>
          <p:grpSpPr>
            <a:xfrm>
              <a:off x="7412453" y="2107353"/>
              <a:ext cx="323620" cy="667924"/>
              <a:chOff x="4131442" y="1244649"/>
              <a:chExt cx="339744" cy="667924"/>
            </a:xfrm>
          </p:grpSpPr>
          <p:sp>
            <p:nvSpPr>
              <p:cNvPr id="184" name="文本框 183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5" name="文本框 184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6" name="直接连接符 185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4"/>
          <p:cNvGrpSpPr/>
          <p:nvPr/>
        </p:nvGrpSpPr>
        <p:grpSpPr>
          <a:xfrm>
            <a:off x="6790195" y="3383855"/>
            <a:ext cx="863276" cy="674235"/>
            <a:chOff x="6425876" y="2871745"/>
            <a:chExt cx="863276" cy="674235"/>
          </a:xfrm>
        </p:grpSpPr>
        <p:grpSp>
          <p:nvGrpSpPr>
            <p:cNvPr id="91" name="组合 90"/>
            <p:cNvGrpSpPr/>
            <p:nvPr/>
          </p:nvGrpSpPr>
          <p:grpSpPr>
            <a:xfrm>
              <a:off x="6965532" y="2871745"/>
              <a:ext cx="323620" cy="667924"/>
              <a:chOff x="4131442" y="1244649"/>
              <a:chExt cx="339744" cy="667924"/>
            </a:xfrm>
          </p:grpSpPr>
          <p:sp>
            <p:nvSpPr>
              <p:cNvPr id="92" name="文本框 91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4" name="直接连接符 93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5" name="文本框 94"/>
            <p:cNvSpPr txBox="1"/>
            <p:nvPr/>
          </p:nvSpPr>
          <p:spPr>
            <a:xfrm>
              <a:off x="6493536" y="2999765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6425876" y="2878056"/>
              <a:ext cx="323620" cy="667924"/>
              <a:chOff x="4131442" y="1244649"/>
              <a:chExt cx="339744" cy="667924"/>
            </a:xfrm>
          </p:grpSpPr>
          <p:sp>
            <p:nvSpPr>
              <p:cNvPr id="97" name="文本框 96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8" name="文本框 97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9" name="直接连接符 98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02" name="图片 201"/>
          <p:cNvPicPr>
            <a:picLocks noChangeAspect="1"/>
          </p:cNvPicPr>
          <p:nvPr/>
        </p:nvPicPr>
        <p:blipFill rotWithShape="1">
          <a:blip r:embed="rId2"/>
          <a:srcRect t="24123" b="60215"/>
          <a:stretch>
            <a:fillRect/>
          </a:stretch>
        </p:blipFill>
        <p:spPr>
          <a:xfrm>
            <a:off x="4412332" y="2742184"/>
            <a:ext cx="2306497" cy="504057"/>
          </a:xfrm>
          <a:prstGeom prst="rect">
            <a:avLst/>
          </a:prstGeom>
        </p:spPr>
      </p:pic>
      <p:pic>
        <p:nvPicPr>
          <p:cNvPr id="203" name="图片 202"/>
          <p:cNvPicPr>
            <a:picLocks noChangeAspect="1"/>
          </p:cNvPicPr>
          <p:nvPr/>
        </p:nvPicPr>
        <p:blipFill rotWithShape="1">
          <a:blip r:embed="rId2"/>
          <a:srcRect t="48399" b="38177"/>
          <a:stretch>
            <a:fillRect/>
          </a:stretch>
        </p:blipFill>
        <p:spPr>
          <a:xfrm>
            <a:off x="4412332" y="3531944"/>
            <a:ext cx="2306497" cy="43204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211960" y="123478"/>
            <a:ext cx="4482308" cy="1929302"/>
            <a:chOff x="5056132" y="255737"/>
            <a:chExt cx="3868162" cy="1929302"/>
          </a:xfrm>
          <a:noFill/>
        </p:grpSpPr>
        <p:pic>
          <p:nvPicPr>
            <p:cNvPr id="20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63920" y1="36889" x2="58352" y2="45778"/>
                          <a14:foregroundMark x1="42094" y1="33111" x2="34744" y2="34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56132" y="255737"/>
              <a:ext cx="1195218" cy="11978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6" name="云形标注 5"/>
            <p:cNvSpPr>
              <a:spLocks noChangeArrowheads="1"/>
            </p:cNvSpPr>
            <p:nvPr/>
          </p:nvSpPr>
          <p:spPr bwMode="auto">
            <a:xfrm>
              <a:off x="6573352" y="686486"/>
              <a:ext cx="2350942" cy="1498553"/>
            </a:xfrm>
            <a:prstGeom prst="cloudCallout">
              <a:avLst>
                <a:gd name="adj1" fmla="val -65418"/>
                <a:gd name="adj2" fmla="val -43927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8" name="TextBox 7"/>
            <p:cNvSpPr txBox="1">
              <a:spLocks noChangeArrowheads="1"/>
            </p:cNvSpPr>
            <p:nvPr/>
          </p:nvSpPr>
          <p:spPr bwMode="auto">
            <a:xfrm>
              <a:off x="6867598" y="951589"/>
              <a:ext cx="2044446" cy="94352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这个   是多少的   ？</a:t>
              </a: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7500954" y="884809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7490240" y="1152623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0" name="直接连接符 99"/>
            <p:cNvCxnSpPr/>
            <p:nvPr/>
          </p:nvCxnSpPr>
          <p:spPr>
            <a:xfrm>
              <a:off x="7493501" y="1225082"/>
              <a:ext cx="305509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1" name="文本框 100"/>
            <p:cNvSpPr txBox="1"/>
            <p:nvPr/>
          </p:nvSpPr>
          <p:spPr>
            <a:xfrm>
              <a:off x="7187149" y="1376568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7190135" y="1653272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3" name="直接连接符 102"/>
            <p:cNvCxnSpPr/>
            <p:nvPr/>
          </p:nvCxnSpPr>
          <p:spPr>
            <a:xfrm>
              <a:off x="7164352" y="1702236"/>
              <a:ext cx="305509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0" name="文本框 69"/>
          <p:cNvSpPr txBox="1"/>
          <p:nvPr/>
        </p:nvSpPr>
        <p:spPr>
          <a:xfrm>
            <a:off x="6759542" y="2053424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78853" y="1381363"/>
            <a:ext cx="2480979" cy="2990587"/>
            <a:chOff x="341017" y="1359595"/>
            <a:chExt cx="2480979" cy="2990587"/>
          </a:xfrm>
          <a:noFill/>
        </p:grpSpPr>
        <p:sp>
          <p:nvSpPr>
            <p:cNvPr id="66" name="流程图: 卡片 65"/>
            <p:cNvSpPr/>
            <p:nvPr/>
          </p:nvSpPr>
          <p:spPr>
            <a:xfrm>
              <a:off x="341017" y="1359595"/>
              <a:ext cx="2480979" cy="2990587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427193" y="1527297"/>
              <a:ext cx="2325603" cy="265713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我国古代著名哲学著作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庄子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天下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中有这样一段话：“一尺之捶，日取其半，万世不竭。”意思是说：一尺长的木棍，每天截一半，永远也截不完。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1"/>
          <p:cNvSpPr>
            <a:spLocks noChangeArrowheads="1"/>
          </p:cNvSpPr>
          <p:nvPr/>
        </p:nvSpPr>
        <p:spPr bwMode="auto">
          <a:xfrm>
            <a:off x="10088233" y="5227613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1" name="Oval 22"/>
          <p:cNvSpPr>
            <a:spLocks noChangeArrowheads="1"/>
          </p:cNvSpPr>
          <p:nvPr/>
        </p:nvSpPr>
        <p:spPr bwMode="auto">
          <a:xfrm>
            <a:off x="9732633" y="5592738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341017" y="1359595"/>
            <a:ext cx="2480979" cy="2990587"/>
            <a:chOff x="341017" y="1359595"/>
            <a:chExt cx="2480979" cy="2990587"/>
          </a:xfrm>
          <a:noFill/>
        </p:grpSpPr>
        <p:sp>
          <p:nvSpPr>
            <p:cNvPr id="40" name="流程图: 卡片 39"/>
            <p:cNvSpPr/>
            <p:nvPr/>
          </p:nvSpPr>
          <p:spPr>
            <a:xfrm>
              <a:off x="341017" y="1359595"/>
              <a:ext cx="2480979" cy="2990587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" name="矩形 1"/>
            <p:cNvSpPr/>
            <p:nvPr/>
          </p:nvSpPr>
          <p:spPr>
            <a:xfrm>
              <a:off x="427193" y="1527297"/>
              <a:ext cx="2325603" cy="265713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我国古代著名哲学著作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庄子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天下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中有这样一段话：“一尺之捶，日取其半，万世不竭。”意思是说：一尺长的木棍，每天截一半，永远也截不完。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82252"/>
          <a:stretch>
            <a:fillRect/>
          </a:stretch>
        </p:blipFill>
        <p:spPr>
          <a:xfrm>
            <a:off x="3996224" y="1751857"/>
            <a:ext cx="2306497" cy="57119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987824" y="2428416"/>
            <a:ext cx="807959" cy="667924"/>
            <a:chOff x="3031926" y="2132330"/>
            <a:chExt cx="807959" cy="667924"/>
          </a:xfrm>
        </p:grpSpPr>
        <p:grpSp>
          <p:nvGrpSpPr>
            <p:cNvPr id="159" name="组合 158"/>
            <p:cNvGrpSpPr/>
            <p:nvPr/>
          </p:nvGrpSpPr>
          <p:grpSpPr>
            <a:xfrm>
              <a:off x="3516265" y="2132330"/>
              <a:ext cx="323620" cy="667924"/>
              <a:chOff x="4131442" y="1244649"/>
              <a:chExt cx="339744" cy="667924"/>
            </a:xfrm>
          </p:grpSpPr>
          <p:sp>
            <p:nvSpPr>
              <p:cNvPr id="160" name="文本框 15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1" name="文本框 160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2" name="直接连接符 16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3" name="文本框 162"/>
            <p:cNvSpPr txBox="1"/>
            <p:nvPr/>
          </p:nvSpPr>
          <p:spPr>
            <a:xfrm>
              <a:off x="3031926" y="2260350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014196" y="3193659"/>
            <a:ext cx="863276" cy="674235"/>
            <a:chOff x="3058298" y="2897573"/>
            <a:chExt cx="863276" cy="674235"/>
          </a:xfrm>
        </p:grpSpPr>
        <p:grpSp>
          <p:nvGrpSpPr>
            <p:cNvPr id="164" name="组合 163"/>
            <p:cNvGrpSpPr/>
            <p:nvPr/>
          </p:nvGrpSpPr>
          <p:grpSpPr>
            <a:xfrm>
              <a:off x="3597954" y="2897573"/>
              <a:ext cx="323620" cy="667924"/>
              <a:chOff x="4131442" y="1244649"/>
              <a:chExt cx="339744" cy="667924"/>
            </a:xfrm>
          </p:grpSpPr>
          <p:sp>
            <p:nvSpPr>
              <p:cNvPr id="165" name="文本框 164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6" name="文本框 165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7" name="直接连接符 166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8" name="文本框 167"/>
            <p:cNvSpPr txBox="1"/>
            <p:nvPr/>
          </p:nvSpPr>
          <p:spPr>
            <a:xfrm>
              <a:off x="3125958" y="3025593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  <p:grpSp>
          <p:nvGrpSpPr>
            <p:cNvPr id="169" name="组合 168"/>
            <p:cNvGrpSpPr/>
            <p:nvPr/>
          </p:nvGrpSpPr>
          <p:grpSpPr>
            <a:xfrm>
              <a:off x="3058298" y="2903884"/>
              <a:ext cx="323620" cy="667924"/>
              <a:chOff x="4131442" y="1244649"/>
              <a:chExt cx="339744" cy="667924"/>
            </a:xfrm>
          </p:grpSpPr>
          <p:sp>
            <p:nvSpPr>
              <p:cNvPr id="170" name="文本框 16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1" name="文本框 170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2" name="直接连接符 17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82" name="文本框 181"/>
          <p:cNvSpPr txBox="1"/>
          <p:nvPr/>
        </p:nvSpPr>
        <p:spPr>
          <a:xfrm>
            <a:off x="3452898" y="1863228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55402" y="2402588"/>
            <a:ext cx="1336569" cy="668775"/>
            <a:chOff x="6399504" y="2106502"/>
            <a:chExt cx="1336569" cy="668775"/>
          </a:xfrm>
        </p:grpSpPr>
        <p:grpSp>
          <p:nvGrpSpPr>
            <p:cNvPr id="59" name="组合 58"/>
            <p:cNvGrpSpPr/>
            <p:nvPr/>
          </p:nvGrpSpPr>
          <p:grpSpPr>
            <a:xfrm>
              <a:off x="6883843" y="2106502"/>
              <a:ext cx="323620" cy="667924"/>
              <a:chOff x="4131442" y="1244649"/>
              <a:chExt cx="339744" cy="667924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0" name="文本框 59"/>
            <p:cNvSpPr txBox="1"/>
            <p:nvPr/>
          </p:nvSpPr>
          <p:spPr>
            <a:xfrm>
              <a:off x="6399504" y="2234522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149805" y="2224189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83" name="组合 182"/>
            <p:cNvGrpSpPr/>
            <p:nvPr/>
          </p:nvGrpSpPr>
          <p:grpSpPr>
            <a:xfrm>
              <a:off x="7412453" y="2107353"/>
              <a:ext cx="323620" cy="667924"/>
              <a:chOff x="4131442" y="1244649"/>
              <a:chExt cx="339744" cy="667924"/>
            </a:xfrm>
          </p:grpSpPr>
          <p:sp>
            <p:nvSpPr>
              <p:cNvPr id="184" name="文本框 183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5" name="文本框 184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6" name="直接连接符 185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4"/>
          <p:cNvGrpSpPr/>
          <p:nvPr/>
        </p:nvGrpSpPr>
        <p:grpSpPr>
          <a:xfrm>
            <a:off x="6381774" y="3167831"/>
            <a:ext cx="863276" cy="674235"/>
            <a:chOff x="6425876" y="2871745"/>
            <a:chExt cx="863276" cy="674235"/>
          </a:xfrm>
        </p:grpSpPr>
        <p:grpSp>
          <p:nvGrpSpPr>
            <p:cNvPr id="91" name="组合 90"/>
            <p:cNvGrpSpPr/>
            <p:nvPr/>
          </p:nvGrpSpPr>
          <p:grpSpPr>
            <a:xfrm>
              <a:off x="6965532" y="2871745"/>
              <a:ext cx="323620" cy="667924"/>
              <a:chOff x="4131442" y="1244649"/>
              <a:chExt cx="339744" cy="667924"/>
            </a:xfrm>
          </p:grpSpPr>
          <p:sp>
            <p:nvSpPr>
              <p:cNvPr id="92" name="文本框 91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4" name="直接连接符 93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5" name="文本框 94"/>
            <p:cNvSpPr txBox="1"/>
            <p:nvPr/>
          </p:nvSpPr>
          <p:spPr>
            <a:xfrm>
              <a:off x="6493536" y="2999765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6425876" y="2878056"/>
              <a:ext cx="323620" cy="667924"/>
              <a:chOff x="4131442" y="1244649"/>
              <a:chExt cx="339744" cy="667924"/>
            </a:xfrm>
          </p:grpSpPr>
          <p:sp>
            <p:nvSpPr>
              <p:cNvPr id="97" name="文本框 96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8" name="文本框 97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9" name="直接连接符 98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02" name="图片 201"/>
          <p:cNvPicPr>
            <a:picLocks noChangeAspect="1"/>
          </p:cNvPicPr>
          <p:nvPr/>
        </p:nvPicPr>
        <p:blipFill rotWithShape="1">
          <a:blip r:embed="rId2"/>
          <a:srcRect t="24123" b="60215"/>
          <a:stretch>
            <a:fillRect/>
          </a:stretch>
        </p:blipFill>
        <p:spPr>
          <a:xfrm>
            <a:off x="4003911" y="2526160"/>
            <a:ext cx="2306497" cy="504057"/>
          </a:xfrm>
          <a:prstGeom prst="rect">
            <a:avLst/>
          </a:prstGeom>
        </p:spPr>
      </p:pic>
      <p:pic>
        <p:nvPicPr>
          <p:cNvPr id="203" name="图片 202"/>
          <p:cNvPicPr>
            <a:picLocks noChangeAspect="1"/>
          </p:cNvPicPr>
          <p:nvPr/>
        </p:nvPicPr>
        <p:blipFill rotWithShape="1">
          <a:blip r:embed="rId2"/>
          <a:srcRect t="48399" b="38177"/>
          <a:stretch>
            <a:fillRect/>
          </a:stretch>
        </p:blipFill>
        <p:spPr>
          <a:xfrm>
            <a:off x="4003911" y="3315920"/>
            <a:ext cx="2306497" cy="43204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478655" y="-10160"/>
            <a:ext cx="4248785" cy="1716405"/>
            <a:chOff x="5056132" y="255737"/>
            <a:chExt cx="3868162" cy="1929302"/>
          </a:xfrm>
          <a:noFill/>
        </p:grpSpPr>
        <p:pic>
          <p:nvPicPr>
            <p:cNvPr id="20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63920" y1="36889" x2="58352" y2="45778"/>
                          <a14:foregroundMark x1="42094" y1="33111" x2="34744" y2="34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56132" y="255737"/>
              <a:ext cx="1195218" cy="11978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6" name="云形标注 5"/>
            <p:cNvSpPr>
              <a:spLocks noChangeArrowheads="1"/>
            </p:cNvSpPr>
            <p:nvPr/>
          </p:nvSpPr>
          <p:spPr bwMode="auto">
            <a:xfrm>
              <a:off x="6573352" y="686486"/>
              <a:ext cx="2350942" cy="1498553"/>
            </a:xfrm>
            <a:prstGeom prst="cloudCallout">
              <a:avLst>
                <a:gd name="adj1" fmla="val -65418"/>
                <a:gd name="adj2" fmla="val -43927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6340326" y="1862800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160823" y="3168686"/>
            <a:ext cx="586268" cy="667924"/>
            <a:chOff x="7204925" y="2872600"/>
            <a:chExt cx="586268" cy="667924"/>
          </a:xfrm>
        </p:grpSpPr>
        <p:sp>
          <p:nvSpPr>
            <p:cNvPr id="71" name="文本框 70"/>
            <p:cNvSpPr txBox="1"/>
            <p:nvPr/>
          </p:nvSpPr>
          <p:spPr>
            <a:xfrm>
              <a:off x="7204925" y="2989436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7204925" y="2872600"/>
              <a:ext cx="586268" cy="667924"/>
              <a:chOff x="7204925" y="2872600"/>
              <a:chExt cx="586268" cy="667924"/>
            </a:xfrm>
          </p:grpSpPr>
          <p:sp>
            <p:nvSpPr>
              <p:cNvPr id="73" name="文本框 72"/>
              <p:cNvSpPr txBox="1"/>
              <p:nvPr/>
            </p:nvSpPr>
            <p:spPr>
              <a:xfrm>
                <a:off x="7204925" y="2989436"/>
                <a:ext cx="3600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74" name="组合 73"/>
              <p:cNvGrpSpPr/>
              <p:nvPr/>
            </p:nvGrpSpPr>
            <p:grpSpPr>
              <a:xfrm>
                <a:off x="7467573" y="2872600"/>
                <a:ext cx="323620" cy="667924"/>
                <a:chOff x="4131442" y="1244649"/>
                <a:chExt cx="339744" cy="667924"/>
              </a:xfrm>
            </p:grpSpPr>
            <p:sp>
              <p:nvSpPr>
                <p:cNvPr id="75" name="文本框 74"/>
                <p:cNvSpPr txBox="1"/>
                <p:nvPr/>
              </p:nvSpPr>
              <p:spPr>
                <a:xfrm>
                  <a:off x="4142690" y="1244649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6" name="文本框 75"/>
                <p:cNvSpPr txBox="1"/>
                <p:nvPr/>
              </p:nvSpPr>
              <p:spPr>
                <a:xfrm>
                  <a:off x="4131442" y="1512463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4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77" name="直接连接符 76"/>
                <p:cNvCxnSpPr/>
                <p:nvPr/>
              </p:nvCxnSpPr>
              <p:spPr>
                <a:xfrm>
                  <a:off x="4134865" y="1584922"/>
                  <a:ext cx="320731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78" name="组合 77"/>
          <p:cNvGrpSpPr/>
          <p:nvPr/>
        </p:nvGrpSpPr>
        <p:grpSpPr>
          <a:xfrm>
            <a:off x="6505390" y="519337"/>
            <a:ext cx="863276" cy="674235"/>
            <a:chOff x="3058298" y="2897573"/>
            <a:chExt cx="863276" cy="674235"/>
          </a:xfrm>
        </p:grpSpPr>
        <p:grpSp>
          <p:nvGrpSpPr>
            <p:cNvPr id="79" name="组合 78"/>
            <p:cNvGrpSpPr/>
            <p:nvPr/>
          </p:nvGrpSpPr>
          <p:grpSpPr>
            <a:xfrm>
              <a:off x="3597954" y="2897573"/>
              <a:ext cx="323620" cy="667924"/>
              <a:chOff x="4131442" y="1244649"/>
              <a:chExt cx="339744" cy="667924"/>
            </a:xfrm>
          </p:grpSpPr>
          <p:sp>
            <p:nvSpPr>
              <p:cNvPr id="104" name="文本框 103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6" name="直接连接符 105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1" name="文本框 80"/>
            <p:cNvSpPr txBox="1"/>
            <p:nvPr/>
          </p:nvSpPr>
          <p:spPr>
            <a:xfrm>
              <a:off x="3125958" y="3025593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3058298" y="2903884"/>
              <a:ext cx="323620" cy="667924"/>
              <a:chOff x="4131442" y="1244649"/>
              <a:chExt cx="339744" cy="667924"/>
            </a:xfrm>
          </p:grpSpPr>
          <p:sp>
            <p:nvSpPr>
              <p:cNvPr id="85" name="文本框 84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7" name="直接连接符 86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07" name="TextBox 7"/>
          <p:cNvSpPr txBox="1">
            <a:spLocks noChangeArrowheads="1"/>
          </p:cNvSpPr>
          <p:nvPr/>
        </p:nvSpPr>
        <p:spPr bwMode="auto">
          <a:xfrm>
            <a:off x="7245532" y="588418"/>
            <a:ext cx="2044446" cy="48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是全长的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8" name="TextBox 7"/>
          <p:cNvSpPr txBox="1">
            <a:spLocks noChangeArrowheads="1"/>
          </p:cNvSpPr>
          <p:nvPr/>
        </p:nvSpPr>
        <p:spPr bwMode="auto">
          <a:xfrm>
            <a:off x="6449546" y="1044940"/>
            <a:ext cx="2044446" cy="48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几分之几？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1"/>
          <p:cNvSpPr>
            <a:spLocks noChangeArrowheads="1"/>
          </p:cNvSpPr>
          <p:nvPr/>
        </p:nvSpPr>
        <p:spPr bwMode="auto">
          <a:xfrm>
            <a:off x="10088233" y="5227613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1" name="Oval 22"/>
          <p:cNvSpPr>
            <a:spLocks noChangeArrowheads="1"/>
          </p:cNvSpPr>
          <p:nvPr/>
        </p:nvSpPr>
        <p:spPr bwMode="auto">
          <a:xfrm>
            <a:off x="9732633" y="5592738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82252"/>
          <a:stretch>
            <a:fillRect/>
          </a:stretch>
        </p:blipFill>
        <p:spPr>
          <a:xfrm>
            <a:off x="4040326" y="1455771"/>
            <a:ext cx="2306497" cy="57119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031926" y="2132330"/>
            <a:ext cx="807959" cy="667924"/>
            <a:chOff x="3031926" y="2132330"/>
            <a:chExt cx="807959" cy="667924"/>
          </a:xfrm>
        </p:grpSpPr>
        <p:grpSp>
          <p:nvGrpSpPr>
            <p:cNvPr id="159" name="组合 158"/>
            <p:cNvGrpSpPr/>
            <p:nvPr/>
          </p:nvGrpSpPr>
          <p:grpSpPr>
            <a:xfrm>
              <a:off x="3516265" y="2132330"/>
              <a:ext cx="323620" cy="667924"/>
              <a:chOff x="4131442" y="1244649"/>
              <a:chExt cx="339744" cy="667924"/>
            </a:xfrm>
          </p:grpSpPr>
          <p:sp>
            <p:nvSpPr>
              <p:cNvPr id="160" name="文本框 15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1" name="文本框 160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2" name="直接连接符 16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3" name="文本框 162"/>
            <p:cNvSpPr txBox="1"/>
            <p:nvPr/>
          </p:nvSpPr>
          <p:spPr>
            <a:xfrm>
              <a:off x="3031926" y="2260350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058298" y="2897573"/>
            <a:ext cx="863276" cy="674235"/>
            <a:chOff x="3058298" y="2897573"/>
            <a:chExt cx="863276" cy="674235"/>
          </a:xfrm>
        </p:grpSpPr>
        <p:grpSp>
          <p:nvGrpSpPr>
            <p:cNvPr id="164" name="组合 163"/>
            <p:cNvGrpSpPr/>
            <p:nvPr/>
          </p:nvGrpSpPr>
          <p:grpSpPr>
            <a:xfrm>
              <a:off x="3597954" y="2897573"/>
              <a:ext cx="323620" cy="667924"/>
              <a:chOff x="4131442" y="1244649"/>
              <a:chExt cx="339744" cy="667924"/>
            </a:xfrm>
          </p:grpSpPr>
          <p:sp>
            <p:nvSpPr>
              <p:cNvPr id="165" name="文本框 164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6" name="文本框 165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7" name="直接连接符 166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8" name="文本框 167"/>
            <p:cNvSpPr txBox="1"/>
            <p:nvPr/>
          </p:nvSpPr>
          <p:spPr>
            <a:xfrm>
              <a:off x="3125958" y="3025593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  <p:grpSp>
          <p:nvGrpSpPr>
            <p:cNvPr id="169" name="组合 168"/>
            <p:cNvGrpSpPr/>
            <p:nvPr/>
          </p:nvGrpSpPr>
          <p:grpSpPr>
            <a:xfrm>
              <a:off x="3058298" y="2903884"/>
              <a:ext cx="323620" cy="667924"/>
              <a:chOff x="4131442" y="1244649"/>
              <a:chExt cx="339744" cy="667924"/>
            </a:xfrm>
          </p:grpSpPr>
          <p:sp>
            <p:nvSpPr>
              <p:cNvPr id="170" name="文本框 16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1" name="文本框 170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2" name="直接连接符 17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组合 18"/>
          <p:cNvGrpSpPr/>
          <p:nvPr/>
        </p:nvGrpSpPr>
        <p:grpSpPr>
          <a:xfrm>
            <a:off x="3093962" y="3697715"/>
            <a:ext cx="863276" cy="674235"/>
            <a:chOff x="3093962" y="3697715"/>
            <a:chExt cx="863276" cy="674235"/>
          </a:xfrm>
        </p:grpSpPr>
        <p:grpSp>
          <p:nvGrpSpPr>
            <p:cNvPr id="173" name="组合 172"/>
            <p:cNvGrpSpPr/>
            <p:nvPr/>
          </p:nvGrpSpPr>
          <p:grpSpPr>
            <a:xfrm>
              <a:off x="3633618" y="3697715"/>
              <a:ext cx="323620" cy="667924"/>
              <a:chOff x="4131442" y="1244649"/>
              <a:chExt cx="339744" cy="667924"/>
            </a:xfrm>
          </p:grpSpPr>
          <p:sp>
            <p:nvSpPr>
              <p:cNvPr id="174" name="文本框 173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5" name="文本框 174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6" name="直接连接符 175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7" name="文本框 176"/>
            <p:cNvSpPr txBox="1"/>
            <p:nvPr/>
          </p:nvSpPr>
          <p:spPr>
            <a:xfrm>
              <a:off x="3161622" y="3825735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  <p:grpSp>
          <p:nvGrpSpPr>
            <p:cNvPr id="178" name="组合 177"/>
            <p:cNvGrpSpPr/>
            <p:nvPr/>
          </p:nvGrpSpPr>
          <p:grpSpPr>
            <a:xfrm>
              <a:off x="3093962" y="3704026"/>
              <a:ext cx="323620" cy="667924"/>
              <a:chOff x="4131442" y="1244649"/>
              <a:chExt cx="339744" cy="667924"/>
            </a:xfrm>
          </p:grpSpPr>
          <p:sp>
            <p:nvSpPr>
              <p:cNvPr id="179" name="文本框 178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0" name="文本框 179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1" name="直接连接符 180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82" name="文本框 181"/>
          <p:cNvSpPr txBox="1"/>
          <p:nvPr/>
        </p:nvSpPr>
        <p:spPr>
          <a:xfrm>
            <a:off x="3497000" y="1567142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99504" y="2106502"/>
            <a:ext cx="1336569" cy="668775"/>
            <a:chOff x="6399504" y="2106502"/>
            <a:chExt cx="1336569" cy="668775"/>
          </a:xfrm>
        </p:grpSpPr>
        <p:grpSp>
          <p:nvGrpSpPr>
            <p:cNvPr id="59" name="组合 58"/>
            <p:cNvGrpSpPr/>
            <p:nvPr/>
          </p:nvGrpSpPr>
          <p:grpSpPr>
            <a:xfrm>
              <a:off x="6883843" y="2106502"/>
              <a:ext cx="323620" cy="667924"/>
              <a:chOff x="4131442" y="1244649"/>
              <a:chExt cx="339744" cy="667924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0" name="文本框 59"/>
            <p:cNvSpPr txBox="1"/>
            <p:nvPr/>
          </p:nvSpPr>
          <p:spPr>
            <a:xfrm>
              <a:off x="6399504" y="2234522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149805" y="2224189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83" name="组合 182"/>
            <p:cNvGrpSpPr/>
            <p:nvPr/>
          </p:nvGrpSpPr>
          <p:grpSpPr>
            <a:xfrm>
              <a:off x="7412453" y="2107353"/>
              <a:ext cx="323620" cy="667924"/>
              <a:chOff x="4131442" y="1244649"/>
              <a:chExt cx="339744" cy="667924"/>
            </a:xfrm>
          </p:grpSpPr>
          <p:sp>
            <p:nvSpPr>
              <p:cNvPr id="184" name="文本框 183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5" name="文本框 184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6" name="直接连接符 185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4"/>
          <p:cNvGrpSpPr/>
          <p:nvPr/>
        </p:nvGrpSpPr>
        <p:grpSpPr>
          <a:xfrm>
            <a:off x="6425876" y="2871745"/>
            <a:ext cx="863276" cy="674235"/>
            <a:chOff x="6425876" y="2871745"/>
            <a:chExt cx="863276" cy="674235"/>
          </a:xfrm>
        </p:grpSpPr>
        <p:grpSp>
          <p:nvGrpSpPr>
            <p:cNvPr id="91" name="组合 90"/>
            <p:cNvGrpSpPr/>
            <p:nvPr/>
          </p:nvGrpSpPr>
          <p:grpSpPr>
            <a:xfrm>
              <a:off x="6965532" y="2871745"/>
              <a:ext cx="323620" cy="667924"/>
              <a:chOff x="4131442" y="1244649"/>
              <a:chExt cx="339744" cy="667924"/>
            </a:xfrm>
          </p:grpSpPr>
          <p:sp>
            <p:nvSpPr>
              <p:cNvPr id="92" name="文本框 91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4" name="直接连接符 93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5" name="文本框 94"/>
            <p:cNvSpPr txBox="1"/>
            <p:nvPr/>
          </p:nvSpPr>
          <p:spPr>
            <a:xfrm>
              <a:off x="6493536" y="2999765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6425876" y="2878056"/>
              <a:ext cx="323620" cy="667924"/>
              <a:chOff x="4131442" y="1244649"/>
              <a:chExt cx="339744" cy="667924"/>
            </a:xfrm>
          </p:grpSpPr>
          <p:sp>
            <p:nvSpPr>
              <p:cNvPr id="97" name="文本框 96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8" name="文本框 97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9" name="直接连接符 98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组合 5"/>
          <p:cNvGrpSpPr/>
          <p:nvPr/>
        </p:nvGrpSpPr>
        <p:grpSpPr>
          <a:xfrm>
            <a:off x="7204925" y="2872600"/>
            <a:ext cx="586268" cy="667924"/>
            <a:chOff x="7204925" y="2872600"/>
            <a:chExt cx="586268" cy="667924"/>
          </a:xfrm>
        </p:grpSpPr>
        <p:sp>
          <p:nvSpPr>
            <p:cNvPr id="187" name="文本框 186"/>
            <p:cNvSpPr txBox="1"/>
            <p:nvPr/>
          </p:nvSpPr>
          <p:spPr>
            <a:xfrm>
              <a:off x="7204925" y="2989436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88" name="组合 187"/>
            <p:cNvGrpSpPr/>
            <p:nvPr/>
          </p:nvGrpSpPr>
          <p:grpSpPr>
            <a:xfrm>
              <a:off x="7467573" y="2872600"/>
              <a:ext cx="323620" cy="667924"/>
              <a:chOff x="4131442" y="1244649"/>
              <a:chExt cx="339744" cy="667924"/>
            </a:xfrm>
          </p:grpSpPr>
          <p:sp>
            <p:nvSpPr>
              <p:cNvPr id="189" name="文本框 188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0" name="文本框 189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91" name="直接连接符 190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6461540" y="3671887"/>
            <a:ext cx="863276" cy="674235"/>
            <a:chOff x="6461540" y="3671887"/>
            <a:chExt cx="863276" cy="674235"/>
          </a:xfrm>
        </p:grpSpPr>
        <p:grpSp>
          <p:nvGrpSpPr>
            <p:cNvPr id="140" name="组合 139"/>
            <p:cNvGrpSpPr/>
            <p:nvPr/>
          </p:nvGrpSpPr>
          <p:grpSpPr>
            <a:xfrm>
              <a:off x="7001196" y="3671887"/>
              <a:ext cx="323620" cy="667924"/>
              <a:chOff x="4131442" y="1244649"/>
              <a:chExt cx="339744" cy="667924"/>
            </a:xfrm>
          </p:grpSpPr>
          <p:sp>
            <p:nvSpPr>
              <p:cNvPr id="141" name="文本框 140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2" name="文本框 141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3" name="直接连接符 142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44" name="文本框 143"/>
            <p:cNvSpPr txBox="1"/>
            <p:nvPr/>
          </p:nvSpPr>
          <p:spPr>
            <a:xfrm>
              <a:off x="6529200" y="3799907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6461540" y="3678198"/>
              <a:ext cx="323620" cy="667924"/>
              <a:chOff x="4131442" y="1244649"/>
              <a:chExt cx="339744" cy="667924"/>
            </a:xfrm>
          </p:grpSpPr>
          <p:sp>
            <p:nvSpPr>
              <p:cNvPr id="146" name="文本框 145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7" name="文本框 146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8" name="直接连接符 147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02" name="图片 201"/>
          <p:cNvPicPr>
            <a:picLocks noChangeAspect="1"/>
          </p:cNvPicPr>
          <p:nvPr/>
        </p:nvPicPr>
        <p:blipFill rotWithShape="1">
          <a:blip r:embed="rId2"/>
          <a:srcRect t="24123" b="60215"/>
          <a:stretch>
            <a:fillRect/>
          </a:stretch>
        </p:blipFill>
        <p:spPr>
          <a:xfrm>
            <a:off x="4048013" y="2230074"/>
            <a:ext cx="2306497" cy="504057"/>
          </a:xfrm>
          <a:prstGeom prst="rect">
            <a:avLst/>
          </a:prstGeom>
        </p:spPr>
      </p:pic>
      <p:pic>
        <p:nvPicPr>
          <p:cNvPr id="203" name="图片 202"/>
          <p:cNvPicPr>
            <a:picLocks noChangeAspect="1"/>
          </p:cNvPicPr>
          <p:nvPr/>
        </p:nvPicPr>
        <p:blipFill rotWithShape="1">
          <a:blip r:embed="rId2"/>
          <a:srcRect t="48399" b="38177"/>
          <a:stretch>
            <a:fillRect/>
          </a:stretch>
        </p:blipFill>
        <p:spPr>
          <a:xfrm>
            <a:off x="4048013" y="3019834"/>
            <a:ext cx="2306497" cy="432048"/>
          </a:xfrm>
          <a:prstGeom prst="rect">
            <a:avLst/>
          </a:prstGeom>
        </p:spPr>
      </p:pic>
      <p:pic>
        <p:nvPicPr>
          <p:cNvPr id="204" name="图片 203"/>
          <p:cNvPicPr>
            <a:picLocks noChangeAspect="1"/>
          </p:cNvPicPr>
          <p:nvPr/>
        </p:nvPicPr>
        <p:blipFill rotWithShape="1">
          <a:blip r:embed="rId2"/>
          <a:srcRect t="75368" b="8970"/>
          <a:stretch>
            <a:fillRect/>
          </a:stretch>
        </p:blipFill>
        <p:spPr>
          <a:xfrm>
            <a:off x="4048013" y="3849006"/>
            <a:ext cx="2306497" cy="504056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5132967" y="255737"/>
            <a:ext cx="3868162" cy="1929302"/>
            <a:chOff x="5056132" y="255737"/>
            <a:chExt cx="3868162" cy="1929302"/>
          </a:xfrm>
          <a:noFill/>
        </p:grpSpPr>
        <p:pic>
          <p:nvPicPr>
            <p:cNvPr id="10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63920" y1="36889" x2="58352" y2="45778"/>
                          <a14:foregroundMark x1="42094" y1="33111" x2="34744" y2="34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56132" y="255737"/>
              <a:ext cx="1195218" cy="11978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6" name="云形标注 5"/>
            <p:cNvSpPr>
              <a:spLocks noChangeArrowheads="1"/>
            </p:cNvSpPr>
            <p:nvPr/>
          </p:nvSpPr>
          <p:spPr bwMode="auto">
            <a:xfrm>
              <a:off x="6573352" y="686486"/>
              <a:ext cx="2350942" cy="1498553"/>
            </a:xfrm>
            <a:prstGeom prst="cloudCallout">
              <a:avLst>
                <a:gd name="adj1" fmla="val -65418"/>
                <a:gd name="adj2" fmla="val -43927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867598" y="884809"/>
              <a:ext cx="2044446" cy="1129203"/>
              <a:chOff x="6867598" y="884809"/>
              <a:chExt cx="2044446" cy="1129203"/>
            </a:xfrm>
            <a:grpFill/>
          </p:grpSpPr>
          <p:sp>
            <p:nvSpPr>
              <p:cNvPr id="117" name="TextBox 7"/>
              <p:cNvSpPr txBox="1">
                <a:spLocks noChangeArrowheads="1"/>
              </p:cNvSpPr>
              <p:nvPr/>
            </p:nvSpPr>
            <p:spPr bwMode="auto">
              <a:xfrm>
                <a:off x="6867598" y="951589"/>
                <a:ext cx="2044446" cy="9435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这个   是多少的   ？</a:t>
                </a:r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>
                <a:off x="7500954" y="884809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7490240" y="1152623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0" name="直接连接符 119"/>
              <p:cNvCxnSpPr/>
              <p:nvPr/>
            </p:nvCxnSpPr>
            <p:spPr>
              <a:xfrm>
                <a:off x="7493501" y="1225082"/>
                <a:ext cx="305509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1" name="文本框 120"/>
              <p:cNvSpPr txBox="1"/>
              <p:nvPr/>
            </p:nvSpPr>
            <p:spPr>
              <a:xfrm>
                <a:off x="7267156" y="1346088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7256442" y="1613902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3" name="直接连接符 122"/>
              <p:cNvCxnSpPr/>
              <p:nvPr/>
            </p:nvCxnSpPr>
            <p:spPr>
              <a:xfrm>
                <a:off x="7259703" y="1686361"/>
                <a:ext cx="305509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24" name="文本框 123"/>
          <p:cNvSpPr txBox="1"/>
          <p:nvPr/>
        </p:nvSpPr>
        <p:spPr>
          <a:xfrm>
            <a:off x="6395223" y="1541314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539552" y="1203598"/>
            <a:ext cx="2480979" cy="2990587"/>
            <a:chOff x="341017" y="1359595"/>
            <a:chExt cx="2480979" cy="2990587"/>
          </a:xfrm>
          <a:noFill/>
        </p:grpSpPr>
        <p:sp>
          <p:nvSpPr>
            <p:cNvPr id="101" name="流程图: 卡片 100"/>
            <p:cNvSpPr/>
            <p:nvPr/>
          </p:nvSpPr>
          <p:spPr>
            <a:xfrm>
              <a:off x="341017" y="1359595"/>
              <a:ext cx="2480979" cy="2990587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427193" y="1527297"/>
              <a:ext cx="2325603" cy="265713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我国古代著名哲学著作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庄子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天下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中有这样一段话：“一尺之捶，日取其半，万世不竭。”意思是说：一尺长的木棍，每天截一半，永远也截不完。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1"/>
          <p:cNvSpPr>
            <a:spLocks noChangeArrowheads="1"/>
          </p:cNvSpPr>
          <p:nvPr/>
        </p:nvSpPr>
        <p:spPr bwMode="auto">
          <a:xfrm>
            <a:off x="10088233" y="5227613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1" name="Oval 22"/>
          <p:cNvSpPr>
            <a:spLocks noChangeArrowheads="1"/>
          </p:cNvSpPr>
          <p:nvPr/>
        </p:nvSpPr>
        <p:spPr bwMode="auto">
          <a:xfrm>
            <a:off x="9732633" y="5592738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82252"/>
          <a:stretch>
            <a:fillRect/>
          </a:stretch>
        </p:blipFill>
        <p:spPr>
          <a:xfrm>
            <a:off x="4040326" y="1815811"/>
            <a:ext cx="2306497" cy="57119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031926" y="2492370"/>
            <a:ext cx="807959" cy="667924"/>
            <a:chOff x="3031926" y="2132330"/>
            <a:chExt cx="807959" cy="667924"/>
          </a:xfrm>
        </p:grpSpPr>
        <p:grpSp>
          <p:nvGrpSpPr>
            <p:cNvPr id="159" name="组合 158"/>
            <p:cNvGrpSpPr/>
            <p:nvPr/>
          </p:nvGrpSpPr>
          <p:grpSpPr>
            <a:xfrm>
              <a:off x="3516265" y="2132330"/>
              <a:ext cx="323620" cy="667924"/>
              <a:chOff x="4131442" y="1244649"/>
              <a:chExt cx="339744" cy="667924"/>
            </a:xfrm>
          </p:grpSpPr>
          <p:sp>
            <p:nvSpPr>
              <p:cNvPr id="160" name="文本框 15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1" name="文本框 160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2" name="直接连接符 16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3" name="文本框 162"/>
            <p:cNvSpPr txBox="1"/>
            <p:nvPr/>
          </p:nvSpPr>
          <p:spPr>
            <a:xfrm>
              <a:off x="3031926" y="2260350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058298" y="3257613"/>
            <a:ext cx="863276" cy="674235"/>
            <a:chOff x="3058298" y="2897573"/>
            <a:chExt cx="863276" cy="674235"/>
          </a:xfrm>
        </p:grpSpPr>
        <p:grpSp>
          <p:nvGrpSpPr>
            <p:cNvPr id="164" name="组合 163"/>
            <p:cNvGrpSpPr/>
            <p:nvPr/>
          </p:nvGrpSpPr>
          <p:grpSpPr>
            <a:xfrm>
              <a:off x="3597954" y="2897573"/>
              <a:ext cx="323620" cy="667924"/>
              <a:chOff x="4131442" y="1244649"/>
              <a:chExt cx="339744" cy="667924"/>
            </a:xfrm>
          </p:grpSpPr>
          <p:sp>
            <p:nvSpPr>
              <p:cNvPr id="165" name="文本框 164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6" name="文本框 165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7" name="直接连接符 166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8" name="文本框 167"/>
            <p:cNvSpPr txBox="1"/>
            <p:nvPr/>
          </p:nvSpPr>
          <p:spPr>
            <a:xfrm>
              <a:off x="3125958" y="3025593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  <p:grpSp>
          <p:nvGrpSpPr>
            <p:cNvPr id="169" name="组合 168"/>
            <p:cNvGrpSpPr/>
            <p:nvPr/>
          </p:nvGrpSpPr>
          <p:grpSpPr>
            <a:xfrm>
              <a:off x="3058298" y="2903884"/>
              <a:ext cx="323620" cy="667924"/>
              <a:chOff x="4131442" y="1244649"/>
              <a:chExt cx="339744" cy="667924"/>
            </a:xfrm>
          </p:grpSpPr>
          <p:sp>
            <p:nvSpPr>
              <p:cNvPr id="170" name="文本框 16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1" name="文本框 170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2" name="直接连接符 17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组合 18"/>
          <p:cNvGrpSpPr/>
          <p:nvPr/>
        </p:nvGrpSpPr>
        <p:grpSpPr>
          <a:xfrm>
            <a:off x="3093962" y="4057755"/>
            <a:ext cx="863276" cy="674235"/>
            <a:chOff x="3093962" y="3697715"/>
            <a:chExt cx="863276" cy="674235"/>
          </a:xfrm>
        </p:grpSpPr>
        <p:grpSp>
          <p:nvGrpSpPr>
            <p:cNvPr id="173" name="组合 172"/>
            <p:cNvGrpSpPr/>
            <p:nvPr/>
          </p:nvGrpSpPr>
          <p:grpSpPr>
            <a:xfrm>
              <a:off x="3633618" y="3697715"/>
              <a:ext cx="323620" cy="667924"/>
              <a:chOff x="4131442" y="1244649"/>
              <a:chExt cx="339744" cy="667924"/>
            </a:xfrm>
          </p:grpSpPr>
          <p:sp>
            <p:nvSpPr>
              <p:cNvPr id="174" name="文本框 173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5" name="文本框 174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6" name="直接连接符 175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7" name="文本框 176"/>
            <p:cNvSpPr txBox="1"/>
            <p:nvPr/>
          </p:nvSpPr>
          <p:spPr>
            <a:xfrm>
              <a:off x="3161622" y="3825735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  <p:grpSp>
          <p:nvGrpSpPr>
            <p:cNvPr id="178" name="组合 177"/>
            <p:cNvGrpSpPr/>
            <p:nvPr/>
          </p:nvGrpSpPr>
          <p:grpSpPr>
            <a:xfrm>
              <a:off x="3093962" y="3704026"/>
              <a:ext cx="323620" cy="667924"/>
              <a:chOff x="4131442" y="1244649"/>
              <a:chExt cx="339744" cy="667924"/>
            </a:xfrm>
          </p:grpSpPr>
          <p:sp>
            <p:nvSpPr>
              <p:cNvPr id="179" name="文本框 178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0" name="文本框 179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1" name="直接连接符 180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82" name="文本框 181"/>
          <p:cNvSpPr txBox="1"/>
          <p:nvPr/>
        </p:nvSpPr>
        <p:spPr>
          <a:xfrm>
            <a:off x="3497000" y="1927182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99504" y="2466542"/>
            <a:ext cx="1336569" cy="668775"/>
            <a:chOff x="6399504" y="2106502"/>
            <a:chExt cx="1336569" cy="668775"/>
          </a:xfrm>
        </p:grpSpPr>
        <p:grpSp>
          <p:nvGrpSpPr>
            <p:cNvPr id="59" name="组合 58"/>
            <p:cNvGrpSpPr/>
            <p:nvPr/>
          </p:nvGrpSpPr>
          <p:grpSpPr>
            <a:xfrm>
              <a:off x="6883843" y="2106502"/>
              <a:ext cx="323620" cy="667924"/>
              <a:chOff x="4131442" y="1244649"/>
              <a:chExt cx="339744" cy="667924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0" name="文本框 59"/>
            <p:cNvSpPr txBox="1"/>
            <p:nvPr/>
          </p:nvSpPr>
          <p:spPr>
            <a:xfrm>
              <a:off x="6399504" y="2234522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149805" y="2224189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83" name="组合 182"/>
            <p:cNvGrpSpPr/>
            <p:nvPr/>
          </p:nvGrpSpPr>
          <p:grpSpPr>
            <a:xfrm>
              <a:off x="7412453" y="2107353"/>
              <a:ext cx="323620" cy="667924"/>
              <a:chOff x="4131442" y="1244649"/>
              <a:chExt cx="339744" cy="667924"/>
            </a:xfrm>
          </p:grpSpPr>
          <p:sp>
            <p:nvSpPr>
              <p:cNvPr id="184" name="文本框 183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5" name="文本框 184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6" name="直接连接符 185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4"/>
          <p:cNvGrpSpPr/>
          <p:nvPr/>
        </p:nvGrpSpPr>
        <p:grpSpPr>
          <a:xfrm>
            <a:off x="6425876" y="3231785"/>
            <a:ext cx="863276" cy="674235"/>
            <a:chOff x="6425876" y="2871745"/>
            <a:chExt cx="863276" cy="674235"/>
          </a:xfrm>
        </p:grpSpPr>
        <p:grpSp>
          <p:nvGrpSpPr>
            <p:cNvPr id="91" name="组合 90"/>
            <p:cNvGrpSpPr/>
            <p:nvPr/>
          </p:nvGrpSpPr>
          <p:grpSpPr>
            <a:xfrm>
              <a:off x="6965532" y="2871745"/>
              <a:ext cx="323620" cy="667924"/>
              <a:chOff x="4131442" y="1244649"/>
              <a:chExt cx="339744" cy="667924"/>
            </a:xfrm>
          </p:grpSpPr>
          <p:sp>
            <p:nvSpPr>
              <p:cNvPr id="92" name="文本框 91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4" name="直接连接符 93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5" name="文本框 94"/>
            <p:cNvSpPr txBox="1"/>
            <p:nvPr/>
          </p:nvSpPr>
          <p:spPr>
            <a:xfrm>
              <a:off x="6493536" y="2999765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6425876" y="2878056"/>
              <a:ext cx="323620" cy="667924"/>
              <a:chOff x="4131442" y="1244649"/>
              <a:chExt cx="339744" cy="667924"/>
            </a:xfrm>
          </p:grpSpPr>
          <p:sp>
            <p:nvSpPr>
              <p:cNvPr id="97" name="文本框 96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8" name="文本框 97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9" name="直接连接符 98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组合 5"/>
          <p:cNvGrpSpPr/>
          <p:nvPr/>
        </p:nvGrpSpPr>
        <p:grpSpPr>
          <a:xfrm>
            <a:off x="7204925" y="3232640"/>
            <a:ext cx="586268" cy="667924"/>
            <a:chOff x="7204925" y="2872600"/>
            <a:chExt cx="586268" cy="667924"/>
          </a:xfrm>
        </p:grpSpPr>
        <p:sp>
          <p:nvSpPr>
            <p:cNvPr id="187" name="文本框 186"/>
            <p:cNvSpPr txBox="1"/>
            <p:nvPr/>
          </p:nvSpPr>
          <p:spPr>
            <a:xfrm>
              <a:off x="7204925" y="2989436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88" name="组合 187"/>
            <p:cNvGrpSpPr/>
            <p:nvPr/>
          </p:nvGrpSpPr>
          <p:grpSpPr>
            <a:xfrm>
              <a:off x="7467573" y="2872600"/>
              <a:ext cx="323620" cy="667924"/>
              <a:chOff x="4131442" y="1244649"/>
              <a:chExt cx="339744" cy="667924"/>
            </a:xfrm>
          </p:grpSpPr>
          <p:sp>
            <p:nvSpPr>
              <p:cNvPr id="189" name="文本框 188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0" name="文本框 189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91" name="直接连接符 190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0" name="组合 139"/>
          <p:cNvGrpSpPr/>
          <p:nvPr/>
        </p:nvGrpSpPr>
        <p:grpSpPr>
          <a:xfrm>
            <a:off x="7001196" y="4031927"/>
            <a:ext cx="323620" cy="667924"/>
            <a:chOff x="4131442" y="1244649"/>
            <a:chExt cx="339744" cy="667924"/>
          </a:xfrm>
        </p:grpSpPr>
        <p:sp>
          <p:nvSpPr>
            <p:cNvPr id="141" name="文本框 140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3" name="直接连接符 142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4" name="文本框 143"/>
          <p:cNvSpPr txBox="1"/>
          <p:nvPr/>
        </p:nvSpPr>
        <p:spPr>
          <a:xfrm>
            <a:off x="6529200" y="4159947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5" name="组合 144"/>
          <p:cNvGrpSpPr/>
          <p:nvPr/>
        </p:nvGrpSpPr>
        <p:grpSpPr>
          <a:xfrm>
            <a:off x="6461540" y="4038238"/>
            <a:ext cx="323620" cy="667924"/>
            <a:chOff x="4131442" y="1244649"/>
            <a:chExt cx="339744" cy="667924"/>
          </a:xfrm>
        </p:grpSpPr>
        <p:sp>
          <p:nvSpPr>
            <p:cNvPr id="146" name="文本框 145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8" name="直接连接符 147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7238306" y="4030376"/>
            <a:ext cx="586268" cy="667924"/>
            <a:chOff x="7238306" y="3670336"/>
            <a:chExt cx="586268" cy="667924"/>
          </a:xfrm>
        </p:grpSpPr>
        <p:sp>
          <p:nvSpPr>
            <p:cNvPr id="196" name="文本框 195"/>
            <p:cNvSpPr txBox="1"/>
            <p:nvPr/>
          </p:nvSpPr>
          <p:spPr>
            <a:xfrm>
              <a:off x="7238306" y="3787172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97" name="组合 196"/>
            <p:cNvGrpSpPr/>
            <p:nvPr/>
          </p:nvGrpSpPr>
          <p:grpSpPr>
            <a:xfrm>
              <a:off x="7500954" y="3670336"/>
              <a:ext cx="323620" cy="667924"/>
              <a:chOff x="4131442" y="1244649"/>
              <a:chExt cx="339744" cy="667924"/>
            </a:xfrm>
          </p:grpSpPr>
          <p:sp>
            <p:nvSpPr>
              <p:cNvPr id="198" name="文本框 197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9" name="文本框 198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00" name="直接连接符 199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02" name="图片 201"/>
          <p:cNvPicPr>
            <a:picLocks noChangeAspect="1"/>
          </p:cNvPicPr>
          <p:nvPr/>
        </p:nvPicPr>
        <p:blipFill rotWithShape="1">
          <a:blip r:embed="rId2"/>
          <a:srcRect t="24123" b="60215"/>
          <a:stretch>
            <a:fillRect/>
          </a:stretch>
        </p:blipFill>
        <p:spPr>
          <a:xfrm>
            <a:off x="4048013" y="2590114"/>
            <a:ext cx="2306497" cy="504057"/>
          </a:xfrm>
          <a:prstGeom prst="rect">
            <a:avLst/>
          </a:prstGeom>
        </p:spPr>
      </p:pic>
      <p:pic>
        <p:nvPicPr>
          <p:cNvPr id="203" name="图片 202"/>
          <p:cNvPicPr>
            <a:picLocks noChangeAspect="1"/>
          </p:cNvPicPr>
          <p:nvPr/>
        </p:nvPicPr>
        <p:blipFill rotWithShape="1">
          <a:blip r:embed="rId2"/>
          <a:srcRect t="48399" b="38177"/>
          <a:stretch>
            <a:fillRect/>
          </a:stretch>
        </p:blipFill>
        <p:spPr>
          <a:xfrm>
            <a:off x="4048013" y="3379874"/>
            <a:ext cx="2306497" cy="432048"/>
          </a:xfrm>
          <a:prstGeom prst="rect">
            <a:avLst/>
          </a:prstGeom>
        </p:spPr>
      </p:pic>
      <p:pic>
        <p:nvPicPr>
          <p:cNvPr id="204" name="图片 203"/>
          <p:cNvPicPr>
            <a:picLocks noChangeAspect="1"/>
          </p:cNvPicPr>
          <p:nvPr/>
        </p:nvPicPr>
        <p:blipFill rotWithShape="1">
          <a:blip r:embed="rId2"/>
          <a:srcRect t="75368" b="8970"/>
          <a:stretch>
            <a:fillRect/>
          </a:stretch>
        </p:blipFill>
        <p:spPr>
          <a:xfrm>
            <a:off x="4048013" y="4209046"/>
            <a:ext cx="2306497" cy="504056"/>
          </a:xfrm>
          <a:prstGeom prst="rect">
            <a:avLst/>
          </a:prstGeom>
        </p:spPr>
      </p:pic>
      <p:sp>
        <p:nvSpPr>
          <p:cNvPr id="158" name="文本框 157"/>
          <p:cNvSpPr txBox="1"/>
          <p:nvPr/>
        </p:nvSpPr>
        <p:spPr>
          <a:xfrm>
            <a:off x="6395223" y="1901354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355976" y="138392"/>
            <a:ext cx="4635890" cy="1929302"/>
            <a:chOff x="5056132" y="255737"/>
            <a:chExt cx="4635890" cy="1929302"/>
          </a:xfrm>
          <a:noFill/>
        </p:grpSpPr>
        <p:sp>
          <p:nvSpPr>
            <p:cNvPr id="206" name="云形标注 5"/>
            <p:cNvSpPr>
              <a:spLocks noChangeArrowheads="1"/>
            </p:cNvSpPr>
            <p:nvPr/>
          </p:nvSpPr>
          <p:spPr bwMode="auto">
            <a:xfrm>
              <a:off x="6573352" y="686486"/>
              <a:ext cx="2350942" cy="1498553"/>
            </a:xfrm>
            <a:prstGeom prst="cloudCallout">
              <a:avLst>
                <a:gd name="adj1" fmla="val -65418"/>
                <a:gd name="adj2" fmla="val -43927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0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63920" y1="36889" x2="58352" y2="45778"/>
                          <a14:foregroundMark x1="42094" y1="33111" x2="34744" y2="34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56132" y="255737"/>
              <a:ext cx="1195218" cy="11978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1" name="文本框 110"/>
            <p:cNvSpPr txBox="1"/>
            <p:nvPr/>
          </p:nvSpPr>
          <p:spPr>
            <a:xfrm>
              <a:off x="7393034" y="838150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7382320" y="1105964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3" name="直接连接符 112"/>
            <p:cNvCxnSpPr/>
            <p:nvPr/>
          </p:nvCxnSpPr>
          <p:spPr>
            <a:xfrm>
              <a:off x="7385581" y="1178423"/>
              <a:ext cx="305509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6" name="文本框 105"/>
            <p:cNvSpPr txBox="1"/>
            <p:nvPr/>
          </p:nvSpPr>
          <p:spPr>
            <a:xfrm>
              <a:off x="6910324" y="966170"/>
              <a:ext cx="581023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6853378" y="844461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6842664" y="1112275"/>
              <a:ext cx="31290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0" name="直接连接符 109"/>
            <p:cNvCxnSpPr/>
            <p:nvPr/>
          </p:nvCxnSpPr>
          <p:spPr>
            <a:xfrm>
              <a:off x="6845925" y="1184734"/>
              <a:ext cx="305509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TextBox 7"/>
            <p:cNvSpPr txBox="1">
              <a:spLocks noChangeArrowheads="1"/>
            </p:cNvSpPr>
            <p:nvPr/>
          </p:nvSpPr>
          <p:spPr bwMode="auto">
            <a:xfrm>
              <a:off x="6770310" y="1443128"/>
              <a:ext cx="2044446" cy="481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几分之几？</a:t>
              </a:r>
            </a:p>
          </p:txBody>
        </p:sp>
        <p:sp>
          <p:nvSpPr>
            <p:cNvPr id="114" name="TextBox 7"/>
            <p:cNvSpPr txBox="1">
              <a:spLocks noChangeArrowheads="1"/>
            </p:cNvSpPr>
            <p:nvPr/>
          </p:nvSpPr>
          <p:spPr bwMode="auto">
            <a:xfrm>
              <a:off x="7647576" y="888181"/>
              <a:ext cx="2044446" cy="481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是全长的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39552" y="1203598"/>
            <a:ext cx="2480979" cy="2990587"/>
            <a:chOff x="341017" y="1359595"/>
            <a:chExt cx="2480979" cy="2990587"/>
          </a:xfrm>
          <a:noFill/>
        </p:grpSpPr>
        <p:sp>
          <p:nvSpPr>
            <p:cNvPr id="101" name="流程图: 卡片 100"/>
            <p:cNvSpPr/>
            <p:nvPr/>
          </p:nvSpPr>
          <p:spPr>
            <a:xfrm>
              <a:off x="341017" y="1359595"/>
              <a:ext cx="2480979" cy="2990587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427193" y="1527297"/>
              <a:ext cx="2325603" cy="265713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我国古代著名哲学著作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庄子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·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天下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中有这样一段话：“一尺之捶，日取其半，万世不竭。”意思是说：一尺长的木棍，每天截一半，永远也截不完。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55576" y="1573890"/>
            <a:ext cx="1319797" cy="2128070"/>
            <a:chOff x="1201943" y="1573890"/>
            <a:chExt cx="1319797" cy="2128070"/>
          </a:xfrm>
        </p:grpSpPr>
        <p:grpSp>
          <p:nvGrpSpPr>
            <p:cNvPr id="47" name="Group 11"/>
            <p:cNvGrpSpPr/>
            <p:nvPr/>
          </p:nvGrpSpPr>
          <p:grpSpPr bwMode="auto">
            <a:xfrm>
              <a:off x="1244751" y="1573890"/>
              <a:ext cx="1152428" cy="1346687"/>
              <a:chOff x="0" y="0"/>
              <a:chExt cx="1225" cy="953"/>
            </a:xfrm>
          </p:grpSpPr>
          <p:sp>
            <p:nvSpPr>
              <p:cNvPr id="49" name="Rectangle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25" cy="95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50" name="Line 13"/>
              <p:cNvSpPr>
                <a:spLocks noChangeShapeType="1"/>
              </p:cNvSpPr>
              <p:nvPr/>
            </p:nvSpPr>
            <p:spPr bwMode="auto">
              <a:xfrm>
                <a:off x="589" y="1"/>
                <a:ext cx="0" cy="9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51" name="Line 14"/>
              <p:cNvSpPr>
                <a:spLocks noChangeShapeType="1"/>
              </p:cNvSpPr>
              <p:nvPr/>
            </p:nvSpPr>
            <p:spPr bwMode="auto">
              <a:xfrm>
                <a:off x="907" y="1"/>
                <a:ext cx="0" cy="9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52" name="Line 15"/>
              <p:cNvSpPr>
                <a:spLocks noChangeShapeType="1"/>
              </p:cNvSpPr>
              <p:nvPr/>
            </p:nvSpPr>
            <p:spPr bwMode="auto">
              <a:xfrm>
                <a:off x="272" y="1"/>
                <a:ext cx="0" cy="9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</p:grpSp>
        <p:sp>
          <p:nvSpPr>
            <p:cNvPr id="87" name="Text Box 36"/>
            <p:cNvSpPr txBox="1">
              <a:spLocks noChangeArrowheads="1"/>
            </p:cNvSpPr>
            <p:nvPr/>
          </p:nvSpPr>
          <p:spPr bwMode="auto">
            <a:xfrm>
              <a:off x="1201943" y="2994074"/>
              <a:ext cx="1319797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竖着对折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次。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94868" y="1573802"/>
            <a:ext cx="1668206" cy="2072468"/>
            <a:chOff x="4541235" y="1573802"/>
            <a:chExt cx="1668206" cy="2072468"/>
          </a:xfrm>
        </p:grpSpPr>
        <p:grpSp>
          <p:nvGrpSpPr>
            <p:cNvPr id="53" name="Group 16"/>
            <p:cNvGrpSpPr/>
            <p:nvPr/>
          </p:nvGrpSpPr>
          <p:grpSpPr bwMode="auto">
            <a:xfrm>
              <a:off x="4658851" y="1573802"/>
              <a:ext cx="1152428" cy="1346686"/>
              <a:chOff x="0" y="0"/>
              <a:chExt cx="1225" cy="953"/>
            </a:xfrm>
          </p:grpSpPr>
          <p:grpSp>
            <p:nvGrpSpPr>
              <p:cNvPr id="54" name="Group 17"/>
              <p:cNvGrpSpPr/>
              <p:nvPr/>
            </p:nvGrpSpPr>
            <p:grpSpPr bwMode="auto">
              <a:xfrm>
                <a:off x="0" y="0"/>
                <a:ext cx="1225" cy="953"/>
                <a:chOff x="0" y="0"/>
                <a:chExt cx="1225" cy="953"/>
              </a:xfrm>
            </p:grpSpPr>
            <p:sp>
              <p:nvSpPr>
                <p:cNvPr id="57" name="Rectangle 1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25" cy="95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b="1"/>
                </a:p>
              </p:txBody>
            </p:sp>
            <p:sp>
              <p:nvSpPr>
                <p:cNvPr id="58" name="Line 19"/>
                <p:cNvSpPr>
                  <a:spLocks noChangeShapeType="1"/>
                </p:cNvSpPr>
                <p:nvPr/>
              </p:nvSpPr>
              <p:spPr bwMode="auto">
                <a:xfrm>
                  <a:off x="611" y="0"/>
                  <a:ext cx="0" cy="95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b="1"/>
                </a:p>
              </p:txBody>
            </p:sp>
            <p:sp>
              <p:nvSpPr>
                <p:cNvPr id="59" name="Line 20"/>
                <p:cNvSpPr>
                  <a:spLocks noChangeShapeType="1"/>
                </p:cNvSpPr>
                <p:nvPr/>
              </p:nvSpPr>
              <p:spPr bwMode="auto">
                <a:xfrm>
                  <a:off x="307" y="0"/>
                  <a:ext cx="0" cy="95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b="1"/>
                </a:p>
              </p:txBody>
            </p:sp>
            <p:sp>
              <p:nvSpPr>
                <p:cNvPr id="60" name="Line 21"/>
                <p:cNvSpPr>
                  <a:spLocks noChangeShapeType="1"/>
                </p:cNvSpPr>
                <p:nvPr/>
              </p:nvSpPr>
              <p:spPr bwMode="auto">
                <a:xfrm>
                  <a:off x="907" y="0"/>
                  <a:ext cx="0" cy="95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b="1"/>
                </a:p>
              </p:txBody>
            </p:sp>
            <p:sp>
              <p:nvSpPr>
                <p:cNvPr id="61" name="Line 22"/>
                <p:cNvSpPr>
                  <a:spLocks noChangeShapeType="1"/>
                </p:cNvSpPr>
                <p:nvPr/>
              </p:nvSpPr>
              <p:spPr bwMode="auto">
                <a:xfrm>
                  <a:off x="0" y="498"/>
                  <a:ext cx="122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b="1"/>
                </a:p>
              </p:txBody>
            </p:sp>
            <p:sp>
              <p:nvSpPr>
                <p:cNvPr id="62" name="Line 23"/>
                <p:cNvSpPr>
                  <a:spLocks noChangeShapeType="1"/>
                </p:cNvSpPr>
                <p:nvPr/>
              </p:nvSpPr>
              <p:spPr bwMode="auto">
                <a:xfrm>
                  <a:off x="0" y="725"/>
                  <a:ext cx="122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b="1"/>
                </a:p>
              </p:txBody>
            </p:sp>
            <p:sp>
              <p:nvSpPr>
                <p:cNvPr id="63" name="Line 24"/>
                <p:cNvSpPr>
                  <a:spLocks noChangeShapeType="1"/>
                </p:cNvSpPr>
                <p:nvPr/>
              </p:nvSpPr>
              <p:spPr bwMode="auto">
                <a:xfrm>
                  <a:off x="0" y="272"/>
                  <a:ext cx="122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b="1"/>
                </a:p>
              </p:txBody>
            </p:sp>
          </p:grpSp>
          <p:sp>
            <p:nvSpPr>
              <p:cNvPr id="56" name="Rectangle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07" cy="952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</p:grpSp>
        <p:sp>
          <p:nvSpPr>
            <p:cNvPr id="88" name="Text Box 37"/>
            <p:cNvSpPr txBox="1">
              <a:spLocks noChangeArrowheads="1"/>
            </p:cNvSpPr>
            <p:nvPr/>
          </p:nvSpPr>
          <p:spPr bwMode="auto">
            <a:xfrm>
              <a:off x="4541235" y="2938384"/>
              <a:ext cx="1668206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再把这张纸横着对折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次。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96963" y="3795886"/>
            <a:ext cx="2398852" cy="675786"/>
            <a:chOff x="3343330" y="4015209"/>
            <a:chExt cx="2398852" cy="675786"/>
          </a:xfrm>
        </p:grpSpPr>
        <p:grpSp>
          <p:nvGrpSpPr>
            <p:cNvPr id="94" name="组合 93"/>
            <p:cNvGrpSpPr/>
            <p:nvPr/>
          </p:nvGrpSpPr>
          <p:grpSpPr>
            <a:xfrm>
              <a:off x="3882986" y="4016760"/>
              <a:ext cx="323620" cy="667924"/>
              <a:chOff x="4131442" y="1244649"/>
              <a:chExt cx="339744" cy="667924"/>
            </a:xfrm>
          </p:grpSpPr>
          <p:sp>
            <p:nvSpPr>
              <p:cNvPr id="95" name="文本框 94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7" name="直接连接符 96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8" name="文本框 97"/>
            <p:cNvSpPr txBox="1"/>
            <p:nvPr/>
          </p:nvSpPr>
          <p:spPr>
            <a:xfrm>
              <a:off x="3410990" y="4144780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3343330" y="4023071"/>
              <a:ext cx="323620" cy="667924"/>
              <a:chOff x="4131442" y="1244649"/>
              <a:chExt cx="339744" cy="667924"/>
            </a:xfrm>
          </p:grpSpPr>
          <p:sp>
            <p:nvSpPr>
              <p:cNvPr id="117" name="文本框 116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0" name="直接连接符 119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2" name="文本框 121"/>
            <p:cNvSpPr txBox="1"/>
            <p:nvPr/>
          </p:nvSpPr>
          <p:spPr>
            <a:xfrm>
              <a:off x="4120096" y="4132045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4392789" y="4015209"/>
              <a:ext cx="773740" cy="667924"/>
              <a:chOff x="4134865" y="1244649"/>
              <a:chExt cx="263798" cy="667924"/>
            </a:xfrm>
          </p:grpSpPr>
          <p:sp>
            <p:nvSpPr>
              <p:cNvPr id="124" name="文本框 123"/>
              <p:cNvSpPr txBox="1"/>
              <p:nvPr/>
            </p:nvSpPr>
            <p:spPr>
              <a:xfrm>
                <a:off x="4160815" y="1244649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3×1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5" name="文本框 124"/>
              <p:cNvSpPr txBox="1"/>
              <p:nvPr/>
            </p:nvSpPr>
            <p:spPr>
              <a:xfrm>
                <a:off x="4149567" y="1512463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4×4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5" name="直接连接符 134"/>
              <p:cNvCxnSpPr/>
              <p:nvPr/>
            </p:nvCxnSpPr>
            <p:spPr>
              <a:xfrm>
                <a:off x="4134865" y="1584922"/>
                <a:ext cx="262667" cy="155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8" name="文本框 137"/>
            <p:cNvSpPr txBox="1"/>
            <p:nvPr/>
          </p:nvSpPr>
          <p:spPr>
            <a:xfrm>
              <a:off x="5121053" y="4144780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39" name="组合 138"/>
            <p:cNvGrpSpPr/>
            <p:nvPr/>
          </p:nvGrpSpPr>
          <p:grpSpPr>
            <a:xfrm>
              <a:off x="5301036" y="4021520"/>
              <a:ext cx="441146" cy="667924"/>
              <a:chOff x="4053301" y="1244649"/>
              <a:chExt cx="463126" cy="667924"/>
            </a:xfrm>
          </p:grpSpPr>
          <p:sp>
            <p:nvSpPr>
              <p:cNvPr id="140" name="文本框 13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1" name="文本框 140"/>
              <p:cNvSpPr txBox="1"/>
              <p:nvPr/>
            </p:nvSpPr>
            <p:spPr>
              <a:xfrm>
                <a:off x="4053301" y="1512463"/>
                <a:ext cx="4631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2" name="直接连接符 14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/>
          <p:cNvGrpSpPr/>
          <p:nvPr/>
        </p:nvGrpSpPr>
        <p:grpSpPr>
          <a:xfrm>
            <a:off x="3171206" y="313339"/>
            <a:ext cx="1760834" cy="674235"/>
            <a:chOff x="3529513" y="288992"/>
            <a:chExt cx="1760834" cy="674235"/>
          </a:xfrm>
        </p:grpSpPr>
        <p:grpSp>
          <p:nvGrpSpPr>
            <p:cNvPr id="77" name="组合 76"/>
            <p:cNvGrpSpPr/>
            <p:nvPr/>
          </p:nvGrpSpPr>
          <p:grpSpPr>
            <a:xfrm>
              <a:off x="4069169" y="288992"/>
              <a:ext cx="323620" cy="667924"/>
              <a:chOff x="4131442" y="1244649"/>
              <a:chExt cx="339744" cy="667924"/>
            </a:xfrm>
          </p:grpSpPr>
          <p:sp>
            <p:nvSpPr>
              <p:cNvPr id="78" name="文本框 77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0" name="直接连接符 79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9" name="文本框 88"/>
            <p:cNvSpPr txBox="1"/>
            <p:nvPr/>
          </p:nvSpPr>
          <p:spPr>
            <a:xfrm>
              <a:off x="3597173" y="417012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3529513" y="295303"/>
              <a:ext cx="323620" cy="667924"/>
              <a:chOff x="4131442" y="1244649"/>
              <a:chExt cx="339744" cy="667924"/>
            </a:xfrm>
          </p:grpSpPr>
          <p:sp>
            <p:nvSpPr>
              <p:cNvPr id="92" name="文本框 91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1" name="直接连接符 100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2" name="文本框 101"/>
            <p:cNvSpPr txBox="1"/>
            <p:nvPr/>
          </p:nvSpPr>
          <p:spPr>
            <a:xfrm>
              <a:off x="4373121" y="417012"/>
              <a:ext cx="9172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？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325336" y="1575214"/>
            <a:ext cx="1505569" cy="2259233"/>
            <a:chOff x="2771703" y="1575214"/>
            <a:chExt cx="1505569" cy="2259233"/>
          </a:xfrm>
        </p:grpSpPr>
        <p:grpSp>
          <p:nvGrpSpPr>
            <p:cNvPr id="75" name="Group 39"/>
            <p:cNvGrpSpPr/>
            <p:nvPr/>
          </p:nvGrpSpPr>
          <p:grpSpPr bwMode="auto">
            <a:xfrm>
              <a:off x="2850964" y="1575214"/>
              <a:ext cx="1152428" cy="1346687"/>
              <a:chOff x="0" y="0"/>
              <a:chExt cx="1225" cy="953"/>
            </a:xfrm>
          </p:grpSpPr>
          <p:grpSp>
            <p:nvGrpSpPr>
              <p:cNvPr id="81" name="Group 40"/>
              <p:cNvGrpSpPr/>
              <p:nvPr/>
            </p:nvGrpSpPr>
            <p:grpSpPr bwMode="auto">
              <a:xfrm>
                <a:off x="0" y="0"/>
                <a:ext cx="1225" cy="953"/>
                <a:chOff x="0" y="0"/>
                <a:chExt cx="1225" cy="953"/>
              </a:xfrm>
            </p:grpSpPr>
            <p:sp>
              <p:nvSpPr>
                <p:cNvPr id="83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25" cy="95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b="1"/>
                </a:p>
              </p:txBody>
            </p:sp>
            <p:sp>
              <p:nvSpPr>
                <p:cNvPr id="84" name="Line 42"/>
                <p:cNvSpPr>
                  <a:spLocks noChangeShapeType="1"/>
                </p:cNvSpPr>
                <p:nvPr/>
              </p:nvSpPr>
              <p:spPr bwMode="auto">
                <a:xfrm>
                  <a:off x="590" y="0"/>
                  <a:ext cx="0" cy="95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b="1"/>
                </a:p>
              </p:txBody>
            </p:sp>
            <p:sp>
              <p:nvSpPr>
                <p:cNvPr id="85" name="Line 43"/>
                <p:cNvSpPr>
                  <a:spLocks noChangeShapeType="1"/>
                </p:cNvSpPr>
                <p:nvPr/>
              </p:nvSpPr>
              <p:spPr bwMode="auto">
                <a:xfrm>
                  <a:off x="272" y="0"/>
                  <a:ext cx="0" cy="95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b="1"/>
                </a:p>
              </p:txBody>
            </p:sp>
            <p:sp>
              <p:nvSpPr>
                <p:cNvPr id="86" name="Line 44"/>
                <p:cNvSpPr>
                  <a:spLocks noChangeShapeType="1"/>
                </p:cNvSpPr>
                <p:nvPr/>
              </p:nvSpPr>
              <p:spPr bwMode="auto">
                <a:xfrm>
                  <a:off x="907" y="0"/>
                  <a:ext cx="0" cy="95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 b="1"/>
                </a:p>
              </p:txBody>
            </p:sp>
          </p:grpSp>
          <p:sp>
            <p:nvSpPr>
              <p:cNvPr id="82" name="Rectangle 4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07" cy="952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2771703" y="2938384"/>
              <a:ext cx="1505569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用阴影涂出它的   。</a:t>
              </a: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3400785" y="3166523"/>
              <a:ext cx="323620" cy="667924"/>
              <a:chOff x="4131442" y="1244649"/>
              <a:chExt cx="339744" cy="667924"/>
            </a:xfrm>
          </p:grpSpPr>
          <p:sp>
            <p:nvSpPr>
              <p:cNvPr id="106" name="文本框 105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7" name="文本框 106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8" name="直接连接符 107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组合 7"/>
          <p:cNvGrpSpPr/>
          <p:nvPr/>
        </p:nvGrpSpPr>
        <p:grpSpPr>
          <a:xfrm>
            <a:off x="5924739" y="1563638"/>
            <a:ext cx="1740313" cy="2239548"/>
            <a:chOff x="6371106" y="1563638"/>
            <a:chExt cx="1740313" cy="2239548"/>
          </a:xfrm>
        </p:grpSpPr>
        <p:grpSp>
          <p:nvGrpSpPr>
            <p:cNvPr id="64" name="Group 26"/>
            <p:cNvGrpSpPr/>
            <p:nvPr/>
          </p:nvGrpSpPr>
          <p:grpSpPr bwMode="auto">
            <a:xfrm>
              <a:off x="6473837" y="1563638"/>
              <a:ext cx="1153368" cy="1346687"/>
              <a:chOff x="0" y="0"/>
              <a:chExt cx="1226" cy="953"/>
            </a:xfrm>
          </p:grpSpPr>
          <p:sp>
            <p:nvSpPr>
              <p:cNvPr id="65" name="Rectangle 27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225" cy="95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66" name="Line 28"/>
              <p:cNvSpPr>
                <a:spLocks noChangeShapeType="1"/>
              </p:cNvSpPr>
              <p:nvPr/>
            </p:nvSpPr>
            <p:spPr bwMode="auto">
              <a:xfrm>
                <a:off x="908" y="1"/>
                <a:ext cx="0" cy="952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prstDash val="dash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67" name="Line 29"/>
              <p:cNvSpPr>
                <a:spLocks noChangeShapeType="1"/>
              </p:cNvSpPr>
              <p:nvPr/>
            </p:nvSpPr>
            <p:spPr bwMode="auto">
              <a:xfrm>
                <a:off x="606" y="1"/>
                <a:ext cx="0" cy="952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prstDash val="dash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68" name="Line 30"/>
              <p:cNvSpPr>
                <a:spLocks noChangeShapeType="1"/>
              </p:cNvSpPr>
              <p:nvPr/>
            </p:nvSpPr>
            <p:spPr bwMode="auto">
              <a:xfrm>
                <a:off x="296" y="1"/>
                <a:ext cx="0" cy="952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prstDash val="dash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69" name="Line 31"/>
              <p:cNvSpPr>
                <a:spLocks noChangeShapeType="1"/>
              </p:cNvSpPr>
              <p:nvPr/>
            </p:nvSpPr>
            <p:spPr bwMode="auto">
              <a:xfrm>
                <a:off x="1" y="499"/>
                <a:ext cx="1225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prstDash val="dash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70" name="Line 32"/>
              <p:cNvSpPr>
                <a:spLocks noChangeShapeType="1"/>
              </p:cNvSpPr>
              <p:nvPr/>
            </p:nvSpPr>
            <p:spPr bwMode="auto">
              <a:xfrm>
                <a:off x="0" y="726"/>
                <a:ext cx="1225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prstDash val="dash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71" name="Line 33"/>
              <p:cNvSpPr>
                <a:spLocks noChangeShapeType="1"/>
              </p:cNvSpPr>
              <p:nvPr/>
            </p:nvSpPr>
            <p:spPr bwMode="auto">
              <a:xfrm>
                <a:off x="0" y="273"/>
                <a:ext cx="1225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prstDash val="dash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b="1"/>
              </a:p>
            </p:txBody>
          </p:sp>
          <p:sp>
            <p:nvSpPr>
              <p:cNvPr id="72" name="Rectangle 34"/>
              <p:cNvSpPr>
                <a:spLocks noChangeArrowheads="1"/>
              </p:cNvSpPr>
              <p:nvPr/>
            </p:nvSpPr>
            <p:spPr bwMode="auto">
              <a:xfrm>
                <a:off x="1" y="1"/>
                <a:ext cx="907" cy="952"/>
              </a:xfrm>
              <a:prstGeom prst="rect">
                <a:avLst/>
              </a:prstGeom>
              <a:solidFill>
                <a:srgbClr val="C0C0C0">
                  <a:alpha val="70000"/>
                </a:srgbClr>
              </a:solidFill>
              <a:ln w="9525">
                <a:solidFill>
                  <a:srgbClr val="0000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b="1"/>
              </a:p>
            </p:txBody>
          </p:sp>
          <p:sp>
            <p:nvSpPr>
              <p:cNvPr id="73" name="Rectangle 35"/>
              <p:cNvSpPr>
                <a:spLocks noChangeArrowheads="1"/>
              </p:cNvSpPr>
              <p:nvPr/>
            </p:nvSpPr>
            <p:spPr bwMode="auto">
              <a:xfrm>
                <a:off x="4" y="4"/>
                <a:ext cx="907" cy="272"/>
              </a:xfrm>
              <a:prstGeom prst="rect">
                <a:avLst/>
              </a:prstGeom>
              <a:solidFill>
                <a:srgbClr val="FF0000">
                  <a:alpha val="70000"/>
                </a:srgbClr>
              </a:solidFill>
              <a:ln w="9525">
                <a:solidFill>
                  <a:schemeClr val="accent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 sz="4000" b="1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0" name="Text Box 52"/>
            <p:cNvSpPr txBox="1">
              <a:spLocks noChangeArrowheads="1"/>
            </p:cNvSpPr>
            <p:nvPr/>
          </p:nvSpPr>
          <p:spPr bwMode="auto">
            <a:xfrm>
              <a:off x="6371106" y="2936507"/>
              <a:ext cx="1740313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用红色涂出阴影部分的   。</a:t>
              </a: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7514681" y="3135262"/>
              <a:ext cx="323620" cy="667924"/>
              <a:chOff x="4131442" y="1244649"/>
              <a:chExt cx="339744" cy="667924"/>
            </a:xfrm>
          </p:grpSpPr>
          <p:sp>
            <p:nvSpPr>
              <p:cNvPr id="110" name="文本框 10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16" name="直接连接符 115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" name="直接箭头连接符 2"/>
          <p:cNvCxnSpPr/>
          <p:nvPr/>
        </p:nvCxnSpPr>
        <p:spPr>
          <a:xfrm>
            <a:off x="2075373" y="2268776"/>
            <a:ext cx="24996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箭头连接符 117"/>
          <p:cNvCxnSpPr/>
          <p:nvPr/>
        </p:nvCxnSpPr>
        <p:spPr>
          <a:xfrm>
            <a:off x="3791301" y="2268776"/>
            <a:ext cx="24996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箭头连接符 120"/>
          <p:cNvCxnSpPr/>
          <p:nvPr/>
        </p:nvCxnSpPr>
        <p:spPr>
          <a:xfrm>
            <a:off x="5588872" y="2268776"/>
            <a:ext cx="24996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328132" y="199478"/>
            <a:ext cx="3561974" cy="1709821"/>
            <a:chOff x="5328132" y="199478"/>
            <a:chExt cx="3561974" cy="1709821"/>
          </a:xfrm>
          <a:noFill/>
        </p:grpSpPr>
        <p:pic>
          <p:nvPicPr>
            <p:cNvPr id="104" name="图片 10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38301" y="506519"/>
              <a:ext cx="1051805" cy="1402780"/>
            </a:xfrm>
            <a:prstGeom prst="rect">
              <a:avLst/>
            </a:prstGeom>
            <a:grpFill/>
          </p:spPr>
        </p:pic>
        <p:grpSp>
          <p:nvGrpSpPr>
            <p:cNvPr id="126" name="组合 125"/>
            <p:cNvGrpSpPr/>
            <p:nvPr/>
          </p:nvGrpSpPr>
          <p:grpSpPr>
            <a:xfrm>
              <a:off x="5328132" y="199478"/>
              <a:ext cx="3118670" cy="1214810"/>
              <a:chOff x="6573352" y="792163"/>
              <a:chExt cx="3118670" cy="1214810"/>
            </a:xfrm>
            <a:grpFill/>
          </p:grpSpPr>
          <p:sp>
            <p:nvSpPr>
              <p:cNvPr id="127" name="云形标注 5"/>
              <p:cNvSpPr>
                <a:spLocks noChangeArrowheads="1"/>
              </p:cNvSpPr>
              <p:nvPr/>
            </p:nvSpPr>
            <p:spPr bwMode="auto">
              <a:xfrm>
                <a:off x="6573352" y="792163"/>
                <a:ext cx="2226423" cy="1214810"/>
              </a:xfrm>
              <a:prstGeom prst="cloudCallout">
                <a:avLst>
                  <a:gd name="adj1" fmla="val 66701"/>
                  <a:gd name="adj2" fmla="val 35018"/>
                </a:avLst>
              </a:prstGeom>
              <a:grpFill/>
              <a:ln w="1905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6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9" name="文本框 128"/>
              <p:cNvSpPr txBox="1"/>
              <p:nvPr/>
            </p:nvSpPr>
            <p:spPr>
              <a:xfrm>
                <a:off x="7393034" y="838150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0" name="文本框 129"/>
              <p:cNvSpPr txBox="1"/>
              <p:nvPr/>
            </p:nvSpPr>
            <p:spPr>
              <a:xfrm>
                <a:off x="7382320" y="1105964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1" name="直接连接符 130"/>
              <p:cNvCxnSpPr/>
              <p:nvPr/>
            </p:nvCxnSpPr>
            <p:spPr>
              <a:xfrm>
                <a:off x="7385581" y="1178423"/>
                <a:ext cx="305509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2" name="文本框 131"/>
              <p:cNvSpPr txBox="1"/>
              <p:nvPr/>
            </p:nvSpPr>
            <p:spPr>
              <a:xfrm>
                <a:off x="6910324" y="966170"/>
                <a:ext cx="581023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的</a:t>
                </a:r>
              </a:p>
            </p:txBody>
          </p:sp>
          <p:sp>
            <p:nvSpPr>
              <p:cNvPr id="133" name="文本框 132"/>
              <p:cNvSpPr txBox="1"/>
              <p:nvPr/>
            </p:nvSpPr>
            <p:spPr>
              <a:xfrm>
                <a:off x="6853378" y="844461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4" name="文本框 133"/>
              <p:cNvSpPr txBox="1"/>
              <p:nvPr/>
            </p:nvSpPr>
            <p:spPr>
              <a:xfrm>
                <a:off x="6842664" y="1112275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6" name="直接连接符 135"/>
              <p:cNvCxnSpPr/>
              <p:nvPr/>
            </p:nvCxnSpPr>
            <p:spPr>
              <a:xfrm>
                <a:off x="6845925" y="1184734"/>
                <a:ext cx="305509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7" name="TextBox 7"/>
              <p:cNvSpPr txBox="1">
                <a:spLocks noChangeArrowheads="1"/>
              </p:cNvSpPr>
              <p:nvPr/>
            </p:nvSpPr>
            <p:spPr bwMode="auto">
              <a:xfrm>
                <a:off x="6770310" y="1443128"/>
                <a:ext cx="2044446" cy="481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的几分之几？</a:t>
                </a:r>
              </a:p>
            </p:txBody>
          </p:sp>
          <p:sp>
            <p:nvSpPr>
              <p:cNvPr id="143" name="TextBox 7"/>
              <p:cNvSpPr txBox="1">
                <a:spLocks noChangeArrowheads="1"/>
              </p:cNvSpPr>
              <p:nvPr/>
            </p:nvSpPr>
            <p:spPr bwMode="auto">
              <a:xfrm>
                <a:off x="7647576" y="888181"/>
                <a:ext cx="2044446" cy="481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是一张纸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/>
          <p:cNvGrpSpPr/>
          <p:nvPr/>
        </p:nvGrpSpPr>
        <p:grpSpPr>
          <a:xfrm>
            <a:off x="1565131" y="840228"/>
            <a:ext cx="323620" cy="667924"/>
            <a:chOff x="4131442" y="1244649"/>
            <a:chExt cx="339744" cy="667924"/>
          </a:xfrm>
        </p:grpSpPr>
        <p:sp>
          <p:nvSpPr>
            <p:cNvPr id="95" name="文本框 94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96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8" name="文本框 97"/>
          <p:cNvSpPr txBox="1"/>
          <p:nvPr/>
        </p:nvSpPr>
        <p:spPr>
          <a:xfrm>
            <a:off x="1093135" y="968248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025475" y="846539"/>
            <a:ext cx="323620" cy="667924"/>
            <a:chOff x="4131442" y="1244649"/>
            <a:chExt cx="339744" cy="667924"/>
          </a:xfrm>
        </p:grpSpPr>
        <p:sp>
          <p:nvSpPr>
            <p:cNvPr id="117" name="文本框 11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1802241" y="837893"/>
            <a:ext cx="2092918" cy="675019"/>
            <a:chOff x="1802241" y="1284416"/>
            <a:chExt cx="2092918" cy="675019"/>
          </a:xfrm>
        </p:grpSpPr>
        <p:sp>
          <p:nvSpPr>
            <p:cNvPr id="122" name="文本框 121"/>
            <p:cNvSpPr txBox="1"/>
            <p:nvPr/>
          </p:nvSpPr>
          <p:spPr>
            <a:xfrm>
              <a:off x="1802241" y="1402036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2074934" y="1285200"/>
              <a:ext cx="773740" cy="667924"/>
              <a:chOff x="4134865" y="1244649"/>
              <a:chExt cx="263798" cy="667924"/>
            </a:xfrm>
          </p:grpSpPr>
          <p:sp>
            <p:nvSpPr>
              <p:cNvPr id="124" name="文本框 123"/>
              <p:cNvSpPr txBox="1"/>
              <p:nvPr/>
            </p:nvSpPr>
            <p:spPr>
              <a:xfrm>
                <a:off x="4160815" y="1244649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1×2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5" name="文本框 124"/>
              <p:cNvSpPr txBox="1"/>
              <p:nvPr/>
            </p:nvSpPr>
            <p:spPr>
              <a:xfrm>
                <a:off x="4149567" y="1512463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4×3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5" name="直接连接符 134"/>
              <p:cNvCxnSpPr/>
              <p:nvPr/>
            </p:nvCxnSpPr>
            <p:spPr>
              <a:xfrm>
                <a:off x="4134865" y="1584922"/>
                <a:ext cx="262667" cy="155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8" name="文本框 137"/>
            <p:cNvSpPr txBox="1"/>
            <p:nvPr/>
          </p:nvSpPr>
          <p:spPr>
            <a:xfrm>
              <a:off x="2803198" y="1414771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39" name="组合 138"/>
            <p:cNvGrpSpPr/>
            <p:nvPr/>
          </p:nvGrpSpPr>
          <p:grpSpPr>
            <a:xfrm>
              <a:off x="2983181" y="1291511"/>
              <a:ext cx="441146" cy="667924"/>
              <a:chOff x="4053301" y="1244649"/>
              <a:chExt cx="463126" cy="667924"/>
            </a:xfrm>
          </p:grpSpPr>
          <p:sp>
            <p:nvSpPr>
              <p:cNvPr id="140" name="文本框 139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1" name="文本框 140"/>
              <p:cNvSpPr txBox="1"/>
              <p:nvPr/>
            </p:nvSpPr>
            <p:spPr>
              <a:xfrm>
                <a:off x="4053301" y="1512463"/>
                <a:ext cx="4631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2" name="直接连接符 14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9" name="文本框 78"/>
            <p:cNvSpPr txBox="1"/>
            <p:nvPr/>
          </p:nvSpPr>
          <p:spPr>
            <a:xfrm>
              <a:off x="3317111" y="1407676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3560906" y="1284416"/>
              <a:ext cx="334253" cy="667924"/>
              <a:chOff x="4120279" y="1244649"/>
              <a:chExt cx="350906" cy="667924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4142690" y="1244649"/>
                <a:ext cx="3284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4120279" y="1512463"/>
                <a:ext cx="3284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2" name="直接连接符 91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3" name="组合 92"/>
          <p:cNvGrpSpPr/>
          <p:nvPr/>
        </p:nvGrpSpPr>
        <p:grpSpPr>
          <a:xfrm>
            <a:off x="1584768" y="2129397"/>
            <a:ext cx="323620" cy="667924"/>
            <a:chOff x="4131442" y="1244649"/>
            <a:chExt cx="339744" cy="667924"/>
          </a:xfrm>
        </p:grpSpPr>
        <p:sp>
          <p:nvSpPr>
            <p:cNvPr id="101" name="文本框 100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3" name="直接连接符 102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4" name="文本框 103"/>
          <p:cNvSpPr txBox="1"/>
          <p:nvPr/>
        </p:nvSpPr>
        <p:spPr>
          <a:xfrm>
            <a:off x="1112772" y="2257417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1045112" y="2135708"/>
            <a:ext cx="323620" cy="667924"/>
            <a:chOff x="4131442" y="1244649"/>
            <a:chExt cx="339744" cy="667924"/>
          </a:xfrm>
        </p:grpSpPr>
        <p:sp>
          <p:nvSpPr>
            <p:cNvPr id="106" name="文本框 105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1821878" y="2127062"/>
            <a:ext cx="2092918" cy="675019"/>
            <a:chOff x="1821878" y="2573585"/>
            <a:chExt cx="2092918" cy="675019"/>
          </a:xfrm>
        </p:grpSpPr>
        <p:sp>
          <p:nvSpPr>
            <p:cNvPr id="109" name="文本框 108"/>
            <p:cNvSpPr txBox="1"/>
            <p:nvPr/>
          </p:nvSpPr>
          <p:spPr>
            <a:xfrm>
              <a:off x="1821878" y="2691205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2094571" y="2574369"/>
              <a:ext cx="773740" cy="667924"/>
              <a:chOff x="4134865" y="1244649"/>
              <a:chExt cx="263798" cy="667924"/>
            </a:xfrm>
          </p:grpSpPr>
          <p:sp>
            <p:nvSpPr>
              <p:cNvPr id="111" name="文本框 110"/>
              <p:cNvSpPr txBox="1"/>
              <p:nvPr/>
            </p:nvSpPr>
            <p:spPr>
              <a:xfrm>
                <a:off x="4160815" y="1244649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3×5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6" name="文本框 115"/>
              <p:cNvSpPr txBox="1"/>
              <p:nvPr/>
            </p:nvSpPr>
            <p:spPr>
              <a:xfrm>
                <a:off x="4149567" y="1512463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5×6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18" name="直接连接符 117"/>
              <p:cNvCxnSpPr/>
              <p:nvPr/>
            </p:nvCxnSpPr>
            <p:spPr>
              <a:xfrm>
                <a:off x="4134865" y="1584922"/>
                <a:ext cx="262667" cy="155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1" name="文本框 120"/>
            <p:cNvSpPr txBox="1"/>
            <p:nvPr/>
          </p:nvSpPr>
          <p:spPr>
            <a:xfrm>
              <a:off x="2822835" y="2703940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2992291" y="2580680"/>
              <a:ext cx="451699" cy="667924"/>
              <a:chOff x="4042225" y="1244649"/>
              <a:chExt cx="474202" cy="667924"/>
            </a:xfrm>
          </p:grpSpPr>
          <p:sp>
            <p:nvSpPr>
              <p:cNvPr id="127" name="文本框 126"/>
              <p:cNvSpPr txBox="1"/>
              <p:nvPr/>
            </p:nvSpPr>
            <p:spPr>
              <a:xfrm>
                <a:off x="4042225" y="1244649"/>
                <a:ext cx="4631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8" name="文本框 127"/>
              <p:cNvSpPr txBox="1"/>
              <p:nvPr/>
            </p:nvSpPr>
            <p:spPr>
              <a:xfrm>
                <a:off x="4053301" y="1512463"/>
                <a:ext cx="4631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30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9" name="直接连接符 128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0" name="文本框 129"/>
            <p:cNvSpPr txBox="1"/>
            <p:nvPr/>
          </p:nvSpPr>
          <p:spPr>
            <a:xfrm>
              <a:off x="3336748" y="2696845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3580543" y="2573585"/>
              <a:ext cx="334253" cy="667924"/>
              <a:chOff x="4120279" y="1244649"/>
              <a:chExt cx="350906" cy="667924"/>
            </a:xfrm>
          </p:grpSpPr>
          <p:sp>
            <p:nvSpPr>
              <p:cNvPr id="132" name="文本框 131"/>
              <p:cNvSpPr txBox="1"/>
              <p:nvPr/>
            </p:nvSpPr>
            <p:spPr>
              <a:xfrm>
                <a:off x="4142690" y="1244649"/>
                <a:ext cx="3284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3" name="文本框 132"/>
              <p:cNvSpPr txBox="1"/>
              <p:nvPr/>
            </p:nvSpPr>
            <p:spPr>
              <a:xfrm>
                <a:off x="4120279" y="1512463"/>
                <a:ext cx="3284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4" name="直接连接符 133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6" name="组合 135"/>
          <p:cNvGrpSpPr/>
          <p:nvPr/>
        </p:nvGrpSpPr>
        <p:grpSpPr>
          <a:xfrm>
            <a:off x="1595919" y="3463366"/>
            <a:ext cx="323620" cy="667924"/>
            <a:chOff x="4131442" y="1244649"/>
            <a:chExt cx="339744" cy="667924"/>
          </a:xfrm>
        </p:grpSpPr>
        <p:sp>
          <p:nvSpPr>
            <p:cNvPr id="137" name="文本框 13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4" name="直接连接符 143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5" name="文本框 144"/>
          <p:cNvSpPr txBox="1"/>
          <p:nvPr/>
        </p:nvSpPr>
        <p:spPr>
          <a:xfrm>
            <a:off x="1123923" y="3591386"/>
            <a:ext cx="58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1056263" y="3469677"/>
            <a:ext cx="323620" cy="667924"/>
            <a:chOff x="4131442" y="1244649"/>
            <a:chExt cx="339744" cy="667924"/>
          </a:xfrm>
        </p:grpSpPr>
        <p:sp>
          <p:nvSpPr>
            <p:cNvPr id="147" name="文本框 146"/>
            <p:cNvSpPr txBox="1"/>
            <p:nvPr/>
          </p:nvSpPr>
          <p:spPr>
            <a:xfrm>
              <a:off x="4142690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413144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9" name="直接连接符 148"/>
            <p:cNvCxnSpPr/>
            <p:nvPr/>
          </p:nvCxnSpPr>
          <p:spPr>
            <a:xfrm>
              <a:off x="4134865" y="1584922"/>
              <a:ext cx="32073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1833029" y="3461815"/>
            <a:ext cx="1622121" cy="674235"/>
            <a:chOff x="1833029" y="3908338"/>
            <a:chExt cx="1622121" cy="674235"/>
          </a:xfrm>
        </p:grpSpPr>
        <p:sp>
          <p:nvSpPr>
            <p:cNvPr id="150" name="文本框 149"/>
            <p:cNvSpPr txBox="1"/>
            <p:nvPr/>
          </p:nvSpPr>
          <p:spPr>
            <a:xfrm>
              <a:off x="1833029" y="4025174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51" name="组合 150"/>
            <p:cNvGrpSpPr/>
            <p:nvPr/>
          </p:nvGrpSpPr>
          <p:grpSpPr>
            <a:xfrm>
              <a:off x="2105722" y="3908338"/>
              <a:ext cx="773740" cy="667924"/>
              <a:chOff x="4134865" y="1244649"/>
              <a:chExt cx="263798" cy="667924"/>
            </a:xfrm>
          </p:grpSpPr>
          <p:sp>
            <p:nvSpPr>
              <p:cNvPr id="152" name="文本框 151"/>
              <p:cNvSpPr txBox="1"/>
              <p:nvPr/>
            </p:nvSpPr>
            <p:spPr>
              <a:xfrm>
                <a:off x="4160815" y="1244649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7×1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3" name="文本框 152"/>
              <p:cNvSpPr txBox="1"/>
              <p:nvPr/>
            </p:nvSpPr>
            <p:spPr>
              <a:xfrm>
                <a:off x="4149567" y="1512463"/>
                <a:ext cx="237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8×4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4" name="直接连接符 153"/>
              <p:cNvCxnSpPr/>
              <p:nvPr/>
            </p:nvCxnSpPr>
            <p:spPr>
              <a:xfrm>
                <a:off x="4134865" y="1584922"/>
                <a:ext cx="262667" cy="155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55" name="文本框 154"/>
            <p:cNvSpPr txBox="1"/>
            <p:nvPr/>
          </p:nvSpPr>
          <p:spPr>
            <a:xfrm>
              <a:off x="2833986" y="4037909"/>
              <a:ext cx="360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56" name="组合 155"/>
            <p:cNvGrpSpPr/>
            <p:nvPr/>
          </p:nvGrpSpPr>
          <p:grpSpPr>
            <a:xfrm>
              <a:off x="3014003" y="3914649"/>
              <a:ext cx="441147" cy="667924"/>
              <a:chOff x="4053301" y="1244649"/>
              <a:chExt cx="463123" cy="667924"/>
            </a:xfrm>
          </p:grpSpPr>
          <p:sp>
            <p:nvSpPr>
              <p:cNvPr id="157" name="文本框 156"/>
              <p:cNvSpPr txBox="1"/>
              <p:nvPr/>
            </p:nvSpPr>
            <p:spPr>
              <a:xfrm>
                <a:off x="4120364" y="1244649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8" name="文本框 157"/>
              <p:cNvSpPr txBox="1"/>
              <p:nvPr/>
            </p:nvSpPr>
            <p:spPr>
              <a:xfrm>
                <a:off x="4053301" y="1512463"/>
                <a:ext cx="46312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9" name="直接连接符 158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087816" y="2028717"/>
          <a:ext cx="1274915" cy="110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49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3896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896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51132" marR="51132" marT="25566" marB="255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122258" y="627534"/>
          <a:ext cx="1163420" cy="1101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8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029"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700" dirty="0"/>
                    </a:p>
                  </a:txBody>
                  <a:tcPr marL="108007" marR="108007" marT="54004" marB="540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4047773" y="3461815"/>
          <a:ext cx="1341864" cy="752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77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88041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kUpDiag">
                      <a:fgClr>
                        <a:schemeClr val="tx1"/>
                      </a:fgClr>
                      <a:bgClr>
                        <a:schemeClr val="accent2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041"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 marL="48020" marR="48020" marT="24010" marB="2401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5492677" y="506518"/>
            <a:ext cx="3397429" cy="3073344"/>
            <a:chOff x="5492677" y="506518"/>
            <a:chExt cx="3397429" cy="3217360"/>
          </a:xfrm>
          <a:noFill/>
        </p:grpSpPr>
        <p:sp>
          <p:nvSpPr>
            <p:cNvPr id="190" name="云形标注 5"/>
            <p:cNvSpPr>
              <a:spLocks noChangeArrowheads="1"/>
            </p:cNvSpPr>
            <p:nvPr/>
          </p:nvSpPr>
          <p:spPr bwMode="auto">
            <a:xfrm>
              <a:off x="5492677" y="2164705"/>
              <a:ext cx="2816317" cy="1559173"/>
            </a:xfrm>
            <a:prstGeom prst="cloudCallout">
              <a:avLst>
                <a:gd name="adj1" fmla="val 46284"/>
                <a:gd name="adj2" fmla="val -57145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1" name="TextBox 7"/>
            <p:cNvSpPr txBox="1">
              <a:spLocks noChangeArrowheads="1"/>
            </p:cNvSpPr>
            <p:nvPr/>
          </p:nvSpPr>
          <p:spPr bwMode="auto">
            <a:xfrm>
              <a:off x="5724128" y="2211710"/>
              <a:ext cx="2448272" cy="12003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先用纸折一折，再想想该怎么算。</a:t>
              </a:r>
            </a:p>
          </p:txBody>
        </p:sp>
        <p:pic>
          <p:nvPicPr>
            <p:cNvPr id="192" name="图片 19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764551" y="506518"/>
              <a:ext cx="1125555" cy="1501139"/>
            </a:xfrm>
            <a:prstGeom prst="rect">
              <a:avLst/>
            </a:prstGeom>
            <a:grpFill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1237</Words>
  <Application>Microsoft Office PowerPoint</Application>
  <PresentationFormat>全屏显示(16:9)</PresentationFormat>
  <Paragraphs>584</Paragraphs>
  <Slides>20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2019-10-18T02:23:08Z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